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Inter Bold Italics" panose="020B0604020202020204" charset="0"/>
      <p:regular r:id="rId20"/>
    </p:embeddedFont>
    <p:embeddedFont>
      <p:font typeface="Montaser Arabic" panose="020B0604020202020204" charset="-78"/>
      <p:regular r:id="rId21"/>
    </p:embeddedFont>
    <p:embeddedFont>
      <p:font typeface="Montaser Arabic Bold" panose="020B0604020202020204" charset="-78"/>
      <p:regular r:id="rId22"/>
    </p:embeddedFont>
    <p:embeddedFont>
      <p:font typeface="Open Sans" panose="020F0502020204030204" pitchFamily="3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9" d="100"/>
          <a:sy n="109" d="100"/>
        </p:scale>
        <p:origin x="17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no5qQUsLsP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835819" cy="3179732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91378" y="0"/>
            <a:ext cx="4795109" cy="6359464"/>
            <a:chOff x="0" y="0"/>
            <a:chExt cx="701782" cy="930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1782" cy="930731"/>
            </a:xfrm>
            <a:custGeom>
              <a:avLst/>
              <a:gdLst/>
              <a:ahLst/>
              <a:cxnLst/>
              <a:rect l="l" t="t" r="r" b="b"/>
              <a:pathLst>
                <a:path w="701782" h="930731">
                  <a:moveTo>
                    <a:pt x="234054" y="911662"/>
                  </a:moveTo>
                  <a:cubicBezTo>
                    <a:pt x="270032" y="923176"/>
                    <a:pt x="310935" y="930731"/>
                    <a:pt x="351080" y="930731"/>
                  </a:cubicBezTo>
                  <a:cubicBezTo>
                    <a:pt x="391226" y="930731"/>
                    <a:pt x="429856" y="924254"/>
                    <a:pt x="465456" y="912740"/>
                  </a:cubicBezTo>
                  <a:cubicBezTo>
                    <a:pt x="466214" y="912381"/>
                    <a:pt x="466971" y="912381"/>
                    <a:pt x="467728" y="912021"/>
                  </a:cubicBezTo>
                  <a:cubicBezTo>
                    <a:pt x="601419" y="865966"/>
                    <a:pt x="699888" y="744352"/>
                    <a:pt x="701782" y="599610"/>
                  </a:cubicBezTo>
                  <a:lnTo>
                    <a:pt x="701782" y="0"/>
                  </a:lnTo>
                  <a:lnTo>
                    <a:pt x="0" y="0"/>
                  </a:lnTo>
                  <a:lnTo>
                    <a:pt x="0" y="599165"/>
                  </a:lnTo>
                  <a:cubicBezTo>
                    <a:pt x="1894" y="745071"/>
                    <a:pt x="98848" y="866686"/>
                    <a:pt x="234054" y="911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80000"/>
                  </a:srgbClr>
                </a:gs>
                <a:gs pos="100000">
                  <a:srgbClr val="57D6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1782" cy="8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2880482" y="6266390"/>
            <a:ext cx="835819" cy="4020610"/>
            <a:chOff x="0" y="0"/>
            <a:chExt cx="660400" cy="3176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176778"/>
            </a:xfrm>
            <a:custGeom>
              <a:avLst/>
              <a:gdLst/>
              <a:ahLst/>
              <a:cxnLst/>
              <a:rect l="l" t="t" r="r" b="b"/>
              <a:pathLst>
                <a:path w="660400" h="3176778">
                  <a:moveTo>
                    <a:pt x="220252" y="3157709"/>
                  </a:moveTo>
                  <a:cubicBezTo>
                    <a:pt x="254109" y="3169223"/>
                    <a:pt x="292600" y="3176778"/>
                    <a:pt x="330378" y="3176778"/>
                  </a:cubicBezTo>
                  <a:cubicBezTo>
                    <a:pt x="368157" y="3176778"/>
                    <a:pt x="404509" y="3170301"/>
                    <a:pt x="438009" y="3158788"/>
                  </a:cubicBezTo>
                  <a:cubicBezTo>
                    <a:pt x="438723" y="3158428"/>
                    <a:pt x="439435" y="3158428"/>
                    <a:pt x="440148" y="3158069"/>
                  </a:cubicBezTo>
                  <a:cubicBezTo>
                    <a:pt x="565955" y="3112014"/>
                    <a:pt x="658618" y="2990400"/>
                    <a:pt x="660400" y="279576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793691"/>
                  </a:lnTo>
                  <a:cubicBezTo>
                    <a:pt x="1782" y="2991118"/>
                    <a:pt x="93019" y="3112734"/>
                    <a:pt x="220252" y="3157709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308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8150" y="6619016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8150" y="8361633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675" y="7592939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47756" y="165284"/>
            <a:ext cx="4282353" cy="1202835"/>
          </a:xfrm>
          <a:custGeom>
            <a:avLst/>
            <a:gdLst/>
            <a:ahLst/>
            <a:cxnLst/>
            <a:rect l="l" t="t" r="r" b="b"/>
            <a:pathLst>
              <a:path w="4282353" h="1202835">
                <a:moveTo>
                  <a:pt x="0" y="0"/>
                </a:moveTo>
                <a:lnTo>
                  <a:pt x="4282353" y="0"/>
                </a:lnTo>
                <a:lnTo>
                  <a:pt x="4282353" y="1202835"/>
                </a:lnTo>
                <a:lnTo>
                  <a:pt x="0" y="120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03" r="-3403" b="-47907"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-1277062" y="9966815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4279467" y="2740788"/>
            <a:ext cx="2806433" cy="2806433"/>
          </a:xfrm>
          <a:custGeom>
            <a:avLst/>
            <a:gdLst/>
            <a:ahLst/>
            <a:cxnLst/>
            <a:rect l="l" t="t" r="r" b="b"/>
            <a:pathLst>
              <a:path w="2806433" h="2806433">
                <a:moveTo>
                  <a:pt x="0" y="0"/>
                </a:moveTo>
                <a:lnTo>
                  <a:pt x="2806434" y="0"/>
                </a:lnTo>
                <a:lnTo>
                  <a:pt x="2806434" y="2806433"/>
                </a:lnTo>
                <a:lnTo>
                  <a:pt x="0" y="2806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82291" y="3768659"/>
            <a:ext cx="11875687" cy="66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999" b="1" spc="844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FINAL DE TÍTULO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740" y="4438650"/>
            <a:ext cx="95724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spc="2316">
                <a:solidFill>
                  <a:srgbClr val="F2F2F3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SOFTWARE RENDIBUS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23035" y="6673163"/>
            <a:ext cx="10046086" cy="64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Software para digitalización del proceso de recaudación de ingresos diarios en las rutas de los viajes interurbanos de Interbus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23035" y="7731207"/>
            <a:ext cx="8853048" cy="33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Proyecto para Optar al Título de Ingeniero en Informática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23035" y="8499901"/>
            <a:ext cx="6059080" cy="33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9"/>
              </a:lnSpc>
            </a:pPr>
            <a:r>
              <a:rPr lang="en-US" sz="2499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Santiago, noviembre 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98391" y="1637491"/>
            <a:ext cx="4581082" cy="64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Ingeniería en Informática</a:t>
            </a:r>
          </a:p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Sede Padre Alonso de Ovalle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9916" y="9791873"/>
            <a:ext cx="3306112" cy="339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544">
                <a:solidFill>
                  <a:srgbClr val="F2F2F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260031" y="-2874024"/>
            <a:ext cx="835819" cy="7355882"/>
            <a:chOff x="0" y="0"/>
            <a:chExt cx="660400" cy="58120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5812055"/>
            </a:xfrm>
            <a:custGeom>
              <a:avLst/>
              <a:gdLst/>
              <a:ahLst/>
              <a:cxnLst/>
              <a:rect l="l" t="t" r="r" b="b"/>
              <a:pathLst>
                <a:path w="660400" h="5812055">
                  <a:moveTo>
                    <a:pt x="220252" y="5792986"/>
                  </a:moveTo>
                  <a:cubicBezTo>
                    <a:pt x="254109" y="5804499"/>
                    <a:pt x="292600" y="5812055"/>
                    <a:pt x="330378" y="5812055"/>
                  </a:cubicBezTo>
                  <a:cubicBezTo>
                    <a:pt x="368157" y="5812055"/>
                    <a:pt x="404509" y="5805577"/>
                    <a:pt x="438009" y="5794064"/>
                  </a:cubicBezTo>
                  <a:cubicBezTo>
                    <a:pt x="438723" y="5793704"/>
                    <a:pt x="439435" y="5793704"/>
                    <a:pt x="440148" y="5793345"/>
                  </a:cubicBezTo>
                  <a:cubicBezTo>
                    <a:pt x="565955" y="5747290"/>
                    <a:pt x="658618" y="5625676"/>
                    <a:pt x="660400" y="537250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368518"/>
                  </a:lnTo>
                  <a:cubicBezTo>
                    <a:pt x="1782" y="5626395"/>
                    <a:pt x="93019" y="5748010"/>
                    <a:pt x="220252" y="5792986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572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915787" y="8464386"/>
            <a:ext cx="1148374" cy="1148374"/>
          </a:xfrm>
          <a:custGeom>
            <a:avLst/>
            <a:gdLst/>
            <a:ahLst/>
            <a:cxnLst/>
            <a:rect l="l" t="t" r="r" b="b"/>
            <a:pathLst>
              <a:path w="1148374" h="1148374">
                <a:moveTo>
                  <a:pt x="0" y="0"/>
                </a:moveTo>
                <a:lnTo>
                  <a:pt x="1148374" y="0"/>
                </a:lnTo>
                <a:lnTo>
                  <a:pt x="1148374" y="1148374"/>
                </a:lnTo>
                <a:lnTo>
                  <a:pt x="0" y="114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8693" y="1530572"/>
            <a:ext cx="14970614" cy="8233837"/>
          </a:xfrm>
          <a:custGeom>
            <a:avLst/>
            <a:gdLst/>
            <a:ahLst/>
            <a:cxnLst/>
            <a:rect l="l" t="t" r="r" b="b"/>
            <a:pathLst>
              <a:path w="14970614" h="8233837">
                <a:moveTo>
                  <a:pt x="0" y="0"/>
                </a:moveTo>
                <a:lnTo>
                  <a:pt x="14970614" y="0"/>
                </a:lnTo>
                <a:lnTo>
                  <a:pt x="14970614" y="8233838"/>
                </a:lnTo>
                <a:lnTo>
                  <a:pt x="0" y="823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675" y="607067"/>
            <a:ext cx="554757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MODELO DE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26193" y="972631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538088" cy="2047066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821270" y="-4296924"/>
            <a:ext cx="835819" cy="10097640"/>
            <a:chOff x="0" y="0"/>
            <a:chExt cx="660400" cy="7978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0670" y="2236708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5" y="0"/>
                </a:lnTo>
                <a:lnTo>
                  <a:pt x="1564715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46316" y="7092824"/>
            <a:ext cx="2404755" cy="1352675"/>
          </a:xfrm>
          <a:custGeom>
            <a:avLst/>
            <a:gdLst/>
            <a:ahLst/>
            <a:cxnLst/>
            <a:rect l="l" t="t" r="r" b="b"/>
            <a:pathLst>
              <a:path w="2404755" h="1352675">
                <a:moveTo>
                  <a:pt x="0" y="0"/>
                </a:moveTo>
                <a:lnTo>
                  <a:pt x="2404755" y="0"/>
                </a:lnTo>
                <a:lnTo>
                  <a:pt x="2404755" y="1352675"/>
                </a:lnTo>
                <a:lnTo>
                  <a:pt x="0" y="135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82970" y="7111067"/>
            <a:ext cx="1234296" cy="1234296"/>
          </a:xfrm>
          <a:custGeom>
            <a:avLst/>
            <a:gdLst/>
            <a:ahLst/>
            <a:cxnLst/>
            <a:rect l="l" t="t" r="r" b="b"/>
            <a:pathLst>
              <a:path w="1234296" h="1234296">
                <a:moveTo>
                  <a:pt x="0" y="0"/>
                </a:moveTo>
                <a:lnTo>
                  <a:pt x="1234296" y="0"/>
                </a:lnTo>
                <a:lnTo>
                  <a:pt x="1234296" y="1234296"/>
                </a:lnTo>
                <a:lnTo>
                  <a:pt x="0" y="1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28781" y="7111067"/>
            <a:ext cx="1222603" cy="1222603"/>
          </a:xfrm>
          <a:custGeom>
            <a:avLst/>
            <a:gdLst/>
            <a:ahLst/>
            <a:cxnLst/>
            <a:rect l="l" t="t" r="r" b="b"/>
            <a:pathLst>
              <a:path w="1222603" h="1222603">
                <a:moveTo>
                  <a:pt x="0" y="0"/>
                </a:moveTo>
                <a:lnTo>
                  <a:pt x="1222603" y="0"/>
                </a:lnTo>
                <a:lnTo>
                  <a:pt x="1222603" y="1222603"/>
                </a:lnTo>
                <a:lnTo>
                  <a:pt x="0" y="122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84867" y="6982859"/>
            <a:ext cx="1572605" cy="1572605"/>
          </a:xfrm>
          <a:custGeom>
            <a:avLst/>
            <a:gdLst/>
            <a:ahLst/>
            <a:cxnLst/>
            <a:rect l="l" t="t" r="r" b="b"/>
            <a:pathLst>
              <a:path w="1572605" h="1572605">
                <a:moveTo>
                  <a:pt x="0" y="0"/>
                </a:moveTo>
                <a:lnTo>
                  <a:pt x="1572605" y="0"/>
                </a:lnTo>
                <a:lnTo>
                  <a:pt x="1572605" y="1572605"/>
                </a:lnTo>
                <a:lnTo>
                  <a:pt x="0" y="157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56679" y="2281602"/>
            <a:ext cx="1569523" cy="1569523"/>
          </a:xfrm>
          <a:custGeom>
            <a:avLst/>
            <a:gdLst/>
            <a:ahLst/>
            <a:cxnLst/>
            <a:rect l="l" t="t" r="r" b="b"/>
            <a:pathLst>
              <a:path w="1569523" h="1569523">
                <a:moveTo>
                  <a:pt x="0" y="0"/>
                </a:moveTo>
                <a:lnTo>
                  <a:pt x="1569523" y="0"/>
                </a:lnTo>
                <a:lnTo>
                  <a:pt x="1569523" y="1569523"/>
                </a:lnTo>
                <a:lnTo>
                  <a:pt x="0" y="1569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78956" y="2299222"/>
            <a:ext cx="1502200" cy="1502200"/>
          </a:xfrm>
          <a:custGeom>
            <a:avLst/>
            <a:gdLst/>
            <a:ahLst/>
            <a:cxnLst/>
            <a:rect l="l" t="t" r="r" b="b"/>
            <a:pathLst>
              <a:path w="1502200" h="1502200">
                <a:moveTo>
                  <a:pt x="0" y="0"/>
                </a:moveTo>
                <a:lnTo>
                  <a:pt x="1502200" y="0"/>
                </a:lnTo>
                <a:lnTo>
                  <a:pt x="1502200" y="1502200"/>
                </a:lnTo>
                <a:lnTo>
                  <a:pt x="0" y="150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59191" y="4089250"/>
            <a:ext cx="1489388" cy="1489388"/>
          </a:xfrm>
          <a:custGeom>
            <a:avLst/>
            <a:gdLst/>
            <a:ahLst/>
            <a:cxnLst/>
            <a:rect l="l" t="t" r="r" b="b"/>
            <a:pathLst>
              <a:path w="1489388" h="1489388">
                <a:moveTo>
                  <a:pt x="0" y="0"/>
                </a:moveTo>
                <a:lnTo>
                  <a:pt x="1489388" y="0"/>
                </a:lnTo>
                <a:lnTo>
                  <a:pt x="1489388" y="1489388"/>
                </a:lnTo>
                <a:lnTo>
                  <a:pt x="0" y="1489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84013" y="2312034"/>
            <a:ext cx="1539091" cy="1539091"/>
          </a:xfrm>
          <a:custGeom>
            <a:avLst/>
            <a:gdLst/>
            <a:ahLst/>
            <a:cxnLst/>
            <a:rect l="l" t="t" r="r" b="b"/>
            <a:pathLst>
              <a:path w="1539091" h="1539091">
                <a:moveTo>
                  <a:pt x="0" y="0"/>
                </a:moveTo>
                <a:lnTo>
                  <a:pt x="1539091" y="0"/>
                </a:lnTo>
                <a:lnTo>
                  <a:pt x="1539091" y="1539091"/>
                </a:lnTo>
                <a:lnTo>
                  <a:pt x="0" y="153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693692" y="2312034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4" y="0"/>
                </a:lnTo>
                <a:lnTo>
                  <a:pt x="1564714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770874" y="2328978"/>
            <a:ext cx="1472444" cy="1472444"/>
          </a:xfrm>
          <a:custGeom>
            <a:avLst/>
            <a:gdLst/>
            <a:ahLst/>
            <a:cxnLst/>
            <a:rect l="l" t="t" r="r" b="b"/>
            <a:pathLst>
              <a:path w="1472444" h="1472444">
                <a:moveTo>
                  <a:pt x="0" y="0"/>
                </a:moveTo>
                <a:lnTo>
                  <a:pt x="1472444" y="0"/>
                </a:lnTo>
                <a:lnTo>
                  <a:pt x="1472444" y="1472444"/>
                </a:lnTo>
                <a:lnTo>
                  <a:pt x="0" y="14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983097" y="7046031"/>
            <a:ext cx="1352675" cy="1352675"/>
          </a:xfrm>
          <a:custGeom>
            <a:avLst/>
            <a:gdLst/>
            <a:ahLst/>
            <a:cxnLst/>
            <a:rect l="l" t="t" r="r" b="b"/>
            <a:pathLst>
              <a:path w="1352675" h="1352675">
                <a:moveTo>
                  <a:pt x="0" y="0"/>
                </a:moveTo>
                <a:lnTo>
                  <a:pt x="1352675" y="0"/>
                </a:lnTo>
                <a:lnTo>
                  <a:pt x="1352675" y="1352675"/>
                </a:lnTo>
                <a:lnTo>
                  <a:pt x="0" y="1352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179249" y="8398706"/>
            <a:ext cx="1695424" cy="1695424"/>
          </a:xfrm>
          <a:custGeom>
            <a:avLst/>
            <a:gdLst/>
            <a:ahLst/>
            <a:cxnLst/>
            <a:rect l="l" t="t" r="r" b="b"/>
            <a:pathLst>
              <a:path w="1695424" h="1695424">
                <a:moveTo>
                  <a:pt x="0" y="0"/>
                </a:moveTo>
                <a:lnTo>
                  <a:pt x="1695424" y="0"/>
                </a:lnTo>
                <a:lnTo>
                  <a:pt x="1695424" y="1695424"/>
                </a:lnTo>
                <a:lnTo>
                  <a:pt x="0" y="1695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4518" y="4311278"/>
            <a:ext cx="1817969" cy="1045332"/>
          </a:xfrm>
          <a:custGeom>
            <a:avLst/>
            <a:gdLst/>
            <a:ahLst/>
            <a:cxnLst/>
            <a:rect l="l" t="t" r="r" b="b"/>
            <a:pathLst>
              <a:path w="1817969" h="1045332">
                <a:moveTo>
                  <a:pt x="0" y="0"/>
                </a:moveTo>
                <a:lnTo>
                  <a:pt x="1817969" y="0"/>
                </a:lnTo>
                <a:lnTo>
                  <a:pt x="1817969" y="1045332"/>
                </a:lnTo>
                <a:lnTo>
                  <a:pt x="0" y="10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965205" y="8679154"/>
            <a:ext cx="2385866" cy="1129718"/>
          </a:xfrm>
          <a:custGeom>
            <a:avLst/>
            <a:gdLst/>
            <a:ahLst/>
            <a:cxnLst/>
            <a:rect l="l" t="t" r="r" b="b"/>
            <a:pathLst>
              <a:path w="2385866" h="1129718">
                <a:moveTo>
                  <a:pt x="0" y="0"/>
                </a:moveTo>
                <a:lnTo>
                  <a:pt x="2385866" y="0"/>
                </a:lnTo>
                <a:lnTo>
                  <a:pt x="2385866" y="1129718"/>
                </a:lnTo>
                <a:lnTo>
                  <a:pt x="0" y="11297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951" t="-68123" r="-7185" b="-6869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400152" y="4459991"/>
            <a:ext cx="2110649" cy="833618"/>
          </a:xfrm>
          <a:custGeom>
            <a:avLst/>
            <a:gdLst/>
            <a:ahLst/>
            <a:cxnLst/>
            <a:rect l="l" t="t" r="r" b="b"/>
            <a:pathLst>
              <a:path w="2110649" h="833618">
                <a:moveTo>
                  <a:pt x="0" y="0"/>
                </a:moveTo>
                <a:lnTo>
                  <a:pt x="2110649" y="0"/>
                </a:lnTo>
                <a:lnTo>
                  <a:pt x="2110649" y="833618"/>
                </a:lnTo>
                <a:lnTo>
                  <a:pt x="0" y="8336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3400152" y="8555464"/>
            <a:ext cx="1201221" cy="1201221"/>
          </a:xfrm>
          <a:custGeom>
            <a:avLst/>
            <a:gdLst/>
            <a:ahLst/>
            <a:cxnLst/>
            <a:rect l="l" t="t" r="r" b="b"/>
            <a:pathLst>
              <a:path w="1201221" h="1201221">
                <a:moveTo>
                  <a:pt x="0" y="0"/>
                </a:moveTo>
                <a:lnTo>
                  <a:pt x="1201222" y="0"/>
                </a:lnTo>
                <a:lnTo>
                  <a:pt x="1201222" y="1201222"/>
                </a:lnTo>
                <a:lnTo>
                  <a:pt x="0" y="120122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621518" y="555046"/>
            <a:ext cx="77572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TECNOLOGIAS UTILIZADAS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57165" y="1550034"/>
            <a:ext cx="1910035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37085" y="1550034"/>
            <a:ext cx="2133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17082" y="1550034"/>
            <a:ext cx="31481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SERVICIO  DE IA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0441" y="6406217"/>
            <a:ext cx="2950159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PROTOTIPADO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96572" y="6406217"/>
            <a:ext cx="3476827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COLABORATIVAS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77156" y="6406217"/>
            <a:ext cx="17430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 REST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20427" y="1565781"/>
            <a:ext cx="3130644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DE DATOS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222626" y="-7973443"/>
            <a:ext cx="819835" cy="18004286"/>
            <a:chOff x="0" y="0"/>
            <a:chExt cx="647771" cy="14225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7771" cy="14225609"/>
            </a:xfrm>
            <a:custGeom>
              <a:avLst/>
              <a:gdLst/>
              <a:ahLst/>
              <a:cxnLst/>
              <a:rect l="l" t="t" r="r" b="b"/>
              <a:pathLst>
                <a:path w="647771" h="14225609">
                  <a:moveTo>
                    <a:pt x="216040" y="14206541"/>
                  </a:moveTo>
                  <a:cubicBezTo>
                    <a:pt x="249250" y="14218053"/>
                    <a:pt x="287005" y="14225609"/>
                    <a:pt x="324060" y="14225609"/>
                  </a:cubicBezTo>
                  <a:cubicBezTo>
                    <a:pt x="361116" y="14225609"/>
                    <a:pt x="396773" y="14219132"/>
                    <a:pt x="429633" y="14207618"/>
                  </a:cubicBezTo>
                  <a:cubicBezTo>
                    <a:pt x="430333" y="14207258"/>
                    <a:pt x="431032" y="14207258"/>
                    <a:pt x="431731" y="14206899"/>
                  </a:cubicBezTo>
                  <a:cubicBezTo>
                    <a:pt x="555132" y="14160844"/>
                    <a:pt x="646023" y="14039230"/>
                    <a:pt x="647771" y="13599171"/>
                  </a:cubicBezTo>
                  <a:lnTo>
                    <a:pt x="647771" y="0"/>
                  </a:lnTo>
                  <a:lnTo>
                    <a:pt x="0" y="0"/>
                  </a:lnTo>
                  <a:lnTo>
                    <a:pt x="0" y="13589079"/>
                  </a:lnTo>
                  <a:cubicBezTo>
                    <a:pt x="1748" y="14039949"/>
                    <a:pt x="91240" y="14161564"/>
                    <a:pt x="216040" y="14206541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7771" cy="14136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pic>
        <p:nvPicPr>
          <p:cNvPr id="7" name="Picture 7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5414" y="1641888"/>
            <a:ext cx="14237172" cy="80021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4919" y="831850"/>
            <a:ext cx="1422497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DEMOSTRACION DE RESULTADOS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455623" y="-3069616"/>
            <a:ext cx="835819" cy="7747065"/>
            <a:chOff x="0" y="0"/>
            <a:chExt cx="660400" cy="6121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121138"/>
            </a:xfrm>
            <a:custGeom>
              <a:avLst/>
              <a:gdLst/>
              <a:ahLst/>
              <a:cxnLst/>
              <a:rect l="l" t="t" r="r" b="b"/>
              <a:pathLst>
                <a:path w="660400" h="6121138">
                  <a:moveTo>
                    <a:pt x="220252" y="6102069"/>
                  </a:moveTo>
                  <a:cubicBezTo>
                    <a:pt x="254109" y="6113583"/>
                    <a:pt x="292600" y="6121138"/>
                    <a:pt x="330378" y="6121138"/>
                  </a:cubicBezTo>
                  <a:cubicBezTo>
                    <a:pt x="368157" y="6121138"/>
                    <a:pt x="404509" y="6114661"/>
                    <a:pt x="438009" y="6103147"/>
                  </a:cubicBezTo>
                  <a:cubicBezTo>
                    <a:pt x="438723" y="6102788"/>
                    <a:pt x="439435" y="6102788"/>
                    <a:pt x="440148" y="6102428"/>
                  </a:cubicBezTo>
                  <a:cubicBezTo>
                    <a:pt x="565955" y="6056373"/>
                    <a:pt x="658618" y="5934759"/>
                    <a:pt x="660400" y="56747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70511"/>
                  </a:lnTo>
                  <a:cubicBezTo>
                    <a:pt x="1782" y="5935478"/>
                    <a:pt x="93019" y="6057093"/>
                    <a:pt x="220252" y="6102069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032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87090" y="8702085"/>
            <a:ext cx="1344420" cy="1344420"/>
          </a:xfrm>
          <a:custGeom>
            <a:avLst/>
            <a:gdLst/>
            <a:ahLst/>
            <a:cxnLst/>
            <a:rect l="l" t="t" r="r" b="b"/>
            <a:pathLst>
              <a:path w="1344420" h="1344420">
                <a:moveTo>
                  <a:pt x="0" y="0"/>
                </a:moveTo>
                <a:lnTo>
                  <a:pt x="1344420" y="0"/>
                </a:lnTo>
                <a:lnTo>
                  <a:pt x="1344420" y="1344420"/>
                </a:lnTo>
                <a:lnTo>
                  <a:pt x="0" y="13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31733" y="2166098"/>
            <a:ext cx="17224534" cy="5954804"/>
            <a:chOff x="0" y="0"/>
            <a:chExt cx="4536503" cy="15683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36503" cy="1568344"/>
            </a:xfrm>
            <a:custGeom>
              <a:avLst/>
              <a:gdLst/>
              <a:ahLst/>
              <a:cxnLst/>
              <a:rect l="l" t="t" r="r" b="b"/>
              <a:pathLst>
                <a:path w="4536503" h="1568344">
                  <a:moveTo>
                    <a:pt x="11237" y="0"/>
                  </a:moveTo>
                  <a:lnTo>
                    <a:pt x="4525266" y="0"/>
                  </a:lnTo>
                  <a:cubicBezTo>
                    <a:pt x="4531472" y="0"/>
                    <a:pt x="4536503" y="5031"/>
                    <a:pt x="4536503" y="11237"/>
                  </a:cubicBezTo>
                  <a:lnTo>
                    <a:pt x="4536503" y="1557107"/>
                  </a:lnTo>
                  <a:cubicBezTo>
                    <a:pt x="4536503" y="1563313"/>
                    <a:pt x="4531472" y="1568344"/>
                    <a:pt x="4525266" y="1568344"/>
                  </a:cubicBezTo>
                  <a:lnTo>
                    <a:pt x="11237" y="1568344"/>
                  </a:lnTo>
                  <a:cubicBezTo>
                    <a:pt x="5031" y="1568344"/>
                    <a:pt x="0" y="1563313"/>
                    <a:pt x="0" y="1557107"/>
                  </a:cubicBezTo>
                  <a:lnTo>
                    <a:pt x="0" y="11237"/>
                  </a:lnTo>
                  <a:cubicBezTo>
                    <a:pt x="0" y="5031"/>
                    <a:pt x="5031" y="0"/>
                    <a:pt x="11237" y="0"/>
                  </a:cubicBezTo>
                  <a:close/>
                </a:path>
              </a:pathLst>
            </a:custGeom>
            <a:solidFill>
              <a:srgbClr val="1421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36503" cy="1606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32735" y="2673951"/>
            <a:ext cx="15549003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Inicialemente no se consideró crear un dashboard de métricas sobre la información tratada.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 consecuencia, la aplicación tuvo un alcance mayor.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Los tiempos de desarrollo no fueron alterados.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Los obstaculos que se presentaron pudieron ser abordados, aunque esto si causó retrasos en el cronograma.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comunicación del equipo para el desarrollo del proyecto fue fundamental.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076" y="607067"/>
            <a:ext cx="7418914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RESULTADOS OBTENIDOS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878524" y="-3492517"/>
            <a:ext cx="835819" cy="8592868"/>
            <a:chOff x="0" y="0"/>
            <a:chExt cx="660400" cy="6789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789427"/>
            </a:xfrm>
            <a:custGeom>
              <a:avLst/>
              <a:gdLst/>
              <a:ahLst/>
              <a:cxnLst/>
              <a:rect l="l" t="t" r="r" b="b"/>
              <a:pathLst>
                <a:path w="660400" h="6789427">
                  <a:moveTo>
                    <a:pt x="220252" y="6770357"/>
                  </a:moveTo>
                  <a:cubicBezTo>
                    <a:pt x="254109" y="6781871"/>
                    <a:pt x="292600" y="6789427"/>
                    <a:pt x="330378" y="6789427"/>
                  </a:cubicBezTo>
                  <a:cubicBezTo>
                    <a:pt x="368157" y="6789427"/>
                    <a:pt x="404509" y="6782950"/>
                    <a:pt x="438009" y="6771436"/>
                  </a:cubicBezTo>
                  <a:cubicBezTo>
                    <a:pt x="438723" y="6771076"/>
                    <a:pt x="439435" y="6771076"/>
                    <a:pt x="440148" y="6770717"/>
                  </a:cubicBezTo>
                  <a:cubicBezTo>
                    <a:pt x="565955" y="6724662"/>
                    <a:pt x="658618" y="6603047"/>
                    <a:pt x="660400" y="632816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23470"/>
                  </a:lnTo>
                  <a:cubicBezTo>
                    <a:pt x="1782" y="6603766"/>
                    <a:pt x="93019" y="6725382"/>
                    <a:pt x="220252" y="67703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700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6620" y="2143055"/>
            <a:ext cx="15954761" cy="6000889"/>
            <a:chOff x="0" y="0"/>
            <a:chExt cx="4202077" cy="15804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02077" cy="1580481"/>
            </a:xfrm>
            <a:custGeom>
              <a:avLst/>
              <a:gdLst/>
              <a:ahLst/>
              <a:cxnLst/>
              <a:rect l="l" t="t" r="r" b="b"/>
              <a:pathLst>
                <a:path w="4202077" h="1580481">
                  <a:moveTo>
                    <a:pt x="12131" y="0"/>
                  </a:moveTo>
                  <a:lnTo>
                    <a:pt x="4189946" y="0"/>
                  </a:lnTo>
                  <a:cubicBezTo>
                    <a:pt x="4193163" y="0"/>
                    <a:pt x="4196249" y="1278"/>
                    <a:pt x="4198524" y="3553"/>
                  </a:cubicBezTo>
                  <a:cubicBezTo>
                    <a:pt x="4200799" y="5828"/>
                    <a:pt x="4202077" y="8914"/>
                    <a:pt x="4202077" y="12131"/>
                  </a:cubicBezTo>
                  <a:lnTo>
                    <a:pt x="4202077" y="1568350"/>
                  </a:lnTo>
                  <a:cubicBezTo>
                    <a:pt x="4202077" y="1571567"/>
                    <a:pt x="4200799" y="1574653"/>
                    <a:pt x="4198524" y="1576928"/>
                  </a:cubicBezTo>
                  <a:cubicBezTo>
                    <a:pt x="4196249" y="1579203"/>
                    <a:pt x="4193163" y="1580481"/>
                    <a:pt x="4189946" y="1580481"/>
                  </a:cubicBezTo>
                  <a:lnTo>
                    <a:pt x="12131" y="1580481"/>
                  </a:lnTo>
                  <a:cubicBezTo>
                    <a:pt x="8914" y="1580481"/>
                    <a:pt x="5828" y="1579203"/>
                    <a:pt x="3553" y="1576928"/>
                  </a:cubicBezTo>
                  <a:cubicBezTo>
                    <a:pt x="1278" y="1574653"/>
                    <a:pt x="0" y="1571567"/>
                    <a:pt x="0" y="1568350"/>
                  </a:cubicBezTo>
                  <a:lnTo>
                    <a:pt x="0" y="12131"/>
                  </a:lnTo>
                  <a:cubicBezTo>
                    <a:pt x="0" y="8914"/>
                    <a:pt x="1278" y="5828"/>
                    <a:pt x="3553" y="3553"/>
                  </a:cubicBezTo>
                  <a:cubicBezTo>
                    <a:pt x="5828" y="1278"/>
                    <a:pt x="8914" y="0"/>
                    <a:pt x="12131" y="0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02077" cy="161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9009" y="8461043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5" y="0"/>
                </a:lnTo>
                <a:lnTo>
                  <a:pt x="1594515" y="1594514"/>
                </a:lnTo>
                <a:lnTo>
                  <a:pt x="0" y="159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83770" y="8366242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4" y="0"/>
                </a:lnTo>
                <a:lnTo>
                  <a:pt x="1594514" y="1594515"/>
                </a:lnTo>
                <a:lnTo>
                  <a:pt x="0" y="159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4076" y="607067"/>
            <a:ext cx="834929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OBSTACULOS PRESENTADOS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271" y="2647951"/>
            <a:ext cx="14646852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discución sobre el diseño del producto y su alcance tomó tiempo para lograr los objetivos trazados.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Tiempo de aprendizaje en el uso del servicio de Azure.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Rediseño reiterado de la planilla.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Reentrenamiento del modelo OCR.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Procesamiento de datos extraidos desde la API a la aplicación.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Problemas con el cumplimiento con la carta gantt.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Retrasos en la base de datos de la aplicación.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06991" y="370353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726091" y="-2360233"/>
            <a:ext cx="835819" cy="10097640"/>
            <a:chOff x="0" y="0"/>
            <a:chExt cx="660400" cy="7978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330200"/>
                  </a:lnTo>
                  <a:cubicBezTo>
                    <a:pt x="660400" y="147836"/>
                    <a:pt x="512564" y="0"/>
                    <a:pt x="330200" y="0"/>
                  </a:cubicBezTo>
                  <a:lnTo>
                    <a:pt x="330200" y="0"/>
                  </a:lnTo>
                  <a:cubicBezTo>
                    <a:pt x="147836" y="0"/>
                    <a:pt x="0" y="147836"/>
                    <a:pt x="0" y="330200"/>
                  </a:cubicBez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lnTo>
                    <a:pt x="220252" y="7959313"/>
                  </a:ln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8932" y="3699307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47971" y="2472893"/>
            <a:ext cx="8592056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PREGUNTAS DE LA COMISION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16734" y="4792964"/>
            <a:ext cx="9654531" cy="91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9"/>
              </a:lnSpc>
            </a:pPr>
            <a:r>
              <a:rPr lang="en-US" sz="73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06" y="-118277"/>
            <a:ext cx="835819" cy="3484358"/>
            <a:chOff x="0" y="0"/>
            <a:chExt cx="660400" cy="275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753073"/>
            </a:xfrm>
            <a:custGeom>
              <a:avLst/>
              <a:gdLst/>
              <a:ahLst/>
              <a:cxnLst/>
              <a:rect l="l" t="t" r="r" b="b"/>
              <a:pathLst>
                <a:path w="660400" h="2753073">
                  <a:moveTo>
                    <a:pt x="220252" y="2734004"/>
                  </a:moveTo>
                  <a:cubicBezTo>
                    <a:pt x="254109" y="2745518"/>
                    <a:pt x="292600" y="2753073"/>
                    <a:pt x="330378" y="2753073"/>
                  </a:cubicBezTo>
                  <a:cubicBezTo>
                    <a:pt x="368157" y="2753073"/>
                    <a:pt x="404509" y="2746596"/>
                    <a:pt x="438009" y="2735082"/>
                  </a:cubicBezTo>
                  <a:cubicBezTo>
                    <a:pt x="438723" y="2734723"/>
                    <a:pt x="439435" y="2734723"/>
                    <a:pt x="440148" y="2734364"/>
                  </a:cubicBezTo>
                  <a:cubicBezTo>
                    <a:pt x="565955" y="2688308"/>
                    <a:pt x="658618" y="2566694"/>
                    <a:pt x="660400" y="238147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379705"/>
                  </a:lnTo>
                  <a:cubicBezTo>
                    <a:pt x="1782" y="2567413"/>
                    <a:pt x="93019" y="2689029"/>
                    <a:pt x="220252" y="2734004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66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2843" y="3646040"/>
            <a:ext cx="9144000" cy="2994920"/>
            <a:chOff x="0" y="0"/>
            <a:chExt cx="12192000" cy="3993227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José Quiroz García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12843" y="6945760"/>
            <a:ext cx="9144000" cy="2994920"/>
            <a:chOff x="0" y="0"/>
            <a:chExt cx="12192000" cy="3993227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Alexis Vidal Marquina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996750" y="1623903"/>
            <a:ext cx="2526244" cy="2526244"/>
          </a:xfrm>
          <a:custGeom>
            <a:avLst/>
            <a:gdLst/>
            <a:ahLst/>
            <a:cxnLst/>
            <a:rect l="l" t="t" r="r" b="b"/>
            <a:pathLst>
              <a:path w="2526244" h="2526244">
                <a:moveTo>
                  <a:pt x="0" y="0"/>
                </a:moveTo>
                <a:lnTo>
                  <a:pt x="2526245" y="0"/>
                </a:lnTo>
                <a:lnTo>
                  <a:pt x="2526245" y="2526244"/>
                </a:lnTo>
                <a:lnTo>
                  <a:pt x="0" y="252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287404" y="7227237"/>
            <a:ext cx="2099111" cy="2172431"/>
          </a:xfrm>
          <a:custGeom>
            <a:avLst/>
            <a:gdLst/>
            <a:ahLst/>
            <a:cxnLst/>
            <a:rect l="l" t="t" r="r" b="b"/>
            <a:pathLst>
              <a:path w="2099111" h="2172431">
                <a:moveTo>
                  <a:pt x="0" y="0"/>
                </a:moveTo>
                <a:lnTo>
                  <a:pt x="2099112" y="0"/>
                </a:lnTo>
                <a:lnTo>
                  <a:pt x="2099112" y="2172431"/>
                </a:lnTo>
                <a:lnTo>
                  <a:pt x="0" y="2172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287404" y="4000933"/>
            <a:ext cx="2099111" cy="2099111"/>
          </a:xfrm>
          <a:custGeom>
            <a:avLst/>
            <a:gdLst/>
            <a:ahLst/>
            <a:cxnLst/>
            <a:rect l="l" t="t" r="r" b="b"/>
            <a:pathLst>
              <a:path w="2099111" h="2099111">
                <a:moveTo>
                  <a:pt x="0" y="0"/>
                </a:moveTo>
                <a:lnTo>
                  <a:pt x="2099112" y="0"/>
                </a:lnTo>
                <a:lnTo>
                  <a:pt x="2099112" y="2099112"/>
                </a:lnTo>
                <a:lnTo>
                  <a:pt x="0" y="209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402880" y="72714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6" y="0"/>
                </a:lnTo>
                <a:lnTo>
                  <a:pt x="1983636" y="1983636"/>
                </a:lnTo>
                <a:lnTo>
                  <a:pt x="0" y="1983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-5400000">
            <a:off x="11787383" y="-2731953"/>
            <a:ext cx="2994920" cy="9144000"/>
            <a:chOff x="0" y="0"/>
            <a:chExt cx="812800" cy="2481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81617"/>
            </a:xfrm>
            <a:custGeom>
              <a:avLst/>
              <a:gdLst/>
              <a:ahLst/>
              <a:cxnLst/>
              <a:rect l="l" t="t" r="r" b="b"/>
              <a:pathLst>
                <a:path w="812800" h="2481617">
                  <a:moveTo>
                    <a:pt x="64625" y="0"/>
                  </a:moveTo>
                  <a:lnTo>
                    <a:pt x="748175" y="0"/>
                  </a:lnTo>
                  <a:cubicBezTo>
                    <a:pt x="765314" y="0"/>
                    <a:pt x="781752" y="6809"/>
                    <a:pt x="793872" y="18928"/>
                  </a:cubicBezTo>
                  <a:cubicBezTo>
                    <a:pt x="805991" y="31048"/>
                    <a:pt x="812800" y="47486"/>
                    <a:pt x="812800" y="64625"/>
                  </a:cubicBezTo>
                  <a:lnTo>
                    <a:pt x="812800" y="2416991"/>
                  </a:lnTo>
                  <a:cubicBezTo>
                    <a:pt x="812800" y="2434131"/>
                    <a:pt x="805991" y="2450569"/>
                    <a:pt x="793872" y="2462688"/>
                  </a:cubicBezTo>
                  <a:cubicBezTo>
                    <a:pt x="781752" y="2474808"/>
                    <a:pt x="765314" y="2481617"/>
                    <a:pt x="748175" y="2481617"/>
                  </a:cubicBezTo>
                  <a:lnTo>
                    <a:pt x="64625" y="2481617"/>
                  </a:lnTo>
                  <a:cubicBezTo>
                    <a:pt x="47486" y="2481617"/>
                    <a:pt x="31048" y="2474808"/>
                    <a:pt x="18928" y="2462688"/>
                  </a:cubicBezTo>
                  <a:cubicBezTo>
                    <a:pt x="6809" y="2450569"/>
                    <a:pt x="0" y="2434131"/>
                    <a:pt x="0" y="2416991"/>
                  </a:cubicBezTo>
                  <a:lnTo>
                    <a:pt x="0" y="64625"/>
                  </a:lnTo>
                  <a:cubicBezTo>
                    <a:pt x="0" y="47486"/>
                    <a:pt x="6809" y="31048"/>
                    <a:pt x="18928" y="18928"/>
                  </a:cubicBezTo>
                  <a:cubicBezTo>
                    <a:pt x="31048" y="6809"/>
                    <a:pt x="47486" y="0"/>
                    <a:pt x="64625" y="0"/>
                  </a:cubicBezTo>
                  <a:close/>
                </a:path>
              </a:pathLst>
            </a:custGeom>
            <a:solidFill>
              <a:srgbClr val="0F1137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2519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313492" y="643556"/>
            <a:ext cx="2122699" cy="2122699"/>
            <a:chOff x="0" y="0"/>
            <a:chExt cx="8909050" cy="8909050"/>
          </a:xfrm>
        </p:grpSpPr>
        <p:sp>
          <p:nvSpPr>
            <p:cNvPr id="31" name="Freeform 31"/>
            <p:cNvSpPr/>
            <p:nvPr/>
          </p:nvSpPr>
          <p:spPr>
            <a:xfrm>
              <a:off x="-10398" y="9480"/>
              <a:ext cx="8929847" cy="8890089"/>
            </a:xfrm>
            <a:custGeom>
              <a:avLst/>
              <a:gdLst/>
              <a:ahLst/>
              <a:cxnLst/>
              <a:rect l="l" t="t" r="r" b="b"/>
              <a:pathLst>
                <a:path w="8929847" h="8890089">
                  <a:moveTo>
                    <a:pt x="4464923" y="45"/>
                  </a:moveTo>
                  <a:cubicBezTo>
                    <a:pt x="2872142" y="-7078"/>
                    <a:pt x="1397294" y="838573"/>
                    <a:pt x="598840" y="2216787"/>
                  </a:cubicBezTo>
                  <a:cubicBezTo>
                    <a:pt x="-199614" y="3595001"/>
                    <a:pt x="-199614" y="5295089"/>
                    <a:pt x="598840" y="6673304"/>
                  </a:cubicBezTo>
                  <a:cubicBezTo>
                    <a:pt x="1397294" y="8051517"/>
                    <a:pt x="2872142" y="8897168"/>
                    <a:pt x="4464923" y="8890045"/>
                  </a:cubicBezTo>
                  <a:cubicBezTo>
                    <a:pt x="6057704" y="8897168"/>
                    <a:pt x="7532552" y="8051517"/>
                    <a:pt x="8331006" y="6673304"/>
                  </a:cubicBezTo>
                  <a:cubicBezTo>
                    <a:pt x="9129460" y="5295089"/>
                    <a:pt x="9129460" y="3595001"/>
                    <a:pt x="8331006" y="2216787"/>
                  </a:cubicBezTo>
                  <a:cubicBezTo>
                    <a:pt x="7532552" y="838573"/>
                    <a:pt x="6057704" y="-7078"/>
                    <a:pt x="4464923" y="45"/>
                  </a:cubicBezTo>
                  <a:close/>
                </a:path>
              </a:pathLst>
            </a:custGeom>
            <a:solidFill>
              <a:srgbClr val="545576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1757" y="270468"/>
              <a:ext cx="8405537" cy="8368114"/>
            </a:xfrm>
            <a:custGeom>
              <a:avLst/>
              <a:gdLst/>
              <a:ahLst/>
              <a:cxnLst/>
              <a:rect l="l" t="t" r="r" b="b"/>
              <a:pathLst>
                <a:path w="8405537" h="8368114">
                  <a:moveTo>
                    <a:pt x="4202768" y="42"/>
                  </a:moveTo>
                  <a:cubicBezTo>
                    <a:pt x="2703506" y="-6663"/>
                    <a:pt x="1315253" y="789336"/>
                    <a:pt x="563679" y="2086629"/>
                  </a:cubicBezTo>
                  <a:cubicBezTo>
                    <a:pt x="-187894" y="3383923"/>
                    <a:pt x="-187894" y="4984191"/>
                    <a:pt x="563679" y="6281485"/>
                  </a:cubicBezTo>
                  <a:cubicBezTo>
                    <a:pt x="1315253" y="7578778"/>
                    <a:pt x="2703506" y="8374777"/>
                    <a:pt x="4202768" y="8368072"/>
                  </a:cubicBezTo>
                  <a:cubicBezTo>
                    <a:pt x="5702030" y="8374777"/>
                    <a:pt x="7090283" y="7578778"/>
                    <a:pt x="7841857" y="6281485"/>
                  </a:cubicBezTo>
                  <a:cubicBezTo>
                    <a:pt x="8593429" y="4984191"/>
                    <a:pt x="8593429" y="3383923"/>
                    <a:pt x="7841857" y="2086629"/>
                  </a:cubicBezTo>
                  <a:cubicBezTo>
                    <a:pt x="7090283" y="789336"/>
                    <a:pt x="5702030" y="-6663"/>
                    <a:pt x="4202768" y="4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F223E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1773055" y="5366900"/>
            <a:ext cx="4973634" cy="3318770"/>
          </a:xfrm>
          <a:custGeom>
            <a:avLst/>
            <a:gdLst/>
            <a:ahLst/>
            <a:cxnLst/>
            <a:rect l="l" t="t" r="r" b="b"/>
            <a:pathLst>
              <a:path w="4973634" h="3318770">
                <a:moveTo>
                  <a:pt x="0" y="0"/>
                </a:moveTo>
                <a:lnTo>
                  <a:pt x="4973634" y="0"/>
                </a:lnTo>
                <a:lnTo>
                  <a:pt x="4973634" y="3318770"/>
                </a:lnTo>
                <a:lnTo>
                  <a:pt x="0" y="331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383024" y="71308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5" y="0"/>
                </a:lnTo>
                <a:lnTo>
                  <a:pt x="1983635" y="1983635"/>
                </a:lnTo>
                <a:lnTo>
                  <a:pt x="0" y="1983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2403123" y="134707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Arquitectura.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Api rest.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Líder del proyecto.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03123" y="586406"/>
            <a:ext cx="42586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David Cuevas Salgado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3123" y="4693800"/>
            <a:ext cx="4947245" cy="129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Integración de servicios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03123" y="795452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Documentación.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Diseño.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Base de datos.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Servicio de nube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17523" y="4727574"/>
            <a:ext cx="4484700" cy="46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F11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ROLES ASIGNADOS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638" y="689049"/>
            <a:ext cx="1674080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9001" y="2025428"/>
            <a:ext cx="11018995" cy="2758921"/>
            <a:chOff x="0" y="0"/>
            <a:chExt cx="2902122" cy="7266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2122" cy="726629"/>
            </a:xfrm>
            <a:custGeom>
              <a:avLst/>
              <a:gdLst/>
              <a:ahLst/>
              <a:cxnLst/>
              <a:rect l="l" t="t" r="r" b="b"/>
              <a:pathLst>
                <a:path w="2902122" h="726629">
                  <a:moveTo>
                    <a:pt x="17565" y="0"/>
                  </a:moveTo>
                  <a:lnTo>
                    <a:pt x="2884557" y="0"/>
                  </a:lnTo>
                  <a:cubicBezTo>
                    <a:pt x="2894258" y="0"/>
                    <a:pt x="2902122" y="7864"/>
                    <a:pt x="2902122" y="17565"/>
                  </a:cubicBezTo>
                  <a:lnTo>
                    <a:pt x="2902122" y="709065"/>
                  </a:lnTo>
                  <a:cubicBezTo>
                    <a:pt x="2902122" y="718765"/>
                    <a:pt x="2894258" y="726629"/>
                    <a:pt x="2884557" y="726629"/>
                  </a:cubicBezTo>
                  <a:lnTo>
                    <a:pt x="17565" y="726629"/>
                  </a:lnTo>
                  <a:cubicBezTo>
                    <a:pt x="7864" y="726629"/>
                    <a:pt x="0" y="718765"/>
                    <a:pt x="0" y="709065"/>
                  </a:cubicBezTo>
                  <a:lnTo>
                    <a:pt x="0" y="17565"/>
                  </a:lnTo>
                  <a:cubicBezTo>
                    <a:pt x="0" y="7864"/>
                    <a:pt x="7864" y="0"/>
                    <a:pt x="17565" y="0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02122" cy="764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8629" y="6140228"/>
            <a:ext cx="11352492" cy="2707614"/>
            <a:chOff x="0" y="0"/>
            <a:chExt cx="2989957" cy="7131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9957" cy="713117"/>
            </a:xfrm>
            <a:custGeom>
              <a:avLst/>
              <a:gdLst/>
              <a:ahLst/>
              <a:cxnLst/>
              <a:rect l="l" t="t" r="r" b="b"/>
              <a:pathLst>
                <a:path w="2989957" h="713117">
                  <a:moveTo>
                    <a:pt x="17049" y="0"/>
                  </a:moveTo>
                  <a:lnTo>
                    <a:pt x="2972908" y="0"/>
                  </a:lnTo>
                  <a:cubicBezTo>
                    <a:pt x="2982324" y="0"/>
                    <a:pt x="2989957" y="7633"/>
                    <a:pt x="2989957" y="17049"/>
                  </a:cubicBezTo>
                  <a:lnTo>
                    <a:pt x="2989957" y="696068"/>
                  </a:lnTo>
                  <a:cubicBezTo>
                    <a:pt x="2989957" y="700589"/>
                    <a:pt x="2988160" y="704926"/>
                    <a:pt x="2984963" y="708123"/>
                  </a:cubicBezTo>
                  <a:cubicBezTo>
                    <a:pt x="2981766" y="711320"/>
                    <a:pt x="2977429" y="713117"/>
                    <a:pt x="2972908" y="713117"/>
                  </a:cubicBezTo>
                  <a:lnTo>
                    <a:pt x="17049" y="713117"/>
                  </a:lnTo>
                  <a:cubicBezTo>
                    <a:pt x="7633" y="713117"/>
                    <a:pt x="0" y="705483"/>
                    <a:pt x="0" y="696068"/>
                  </a:cubicBezTo>
                  <a:lnTo>
                    <a:pt x="0" y="17049"/>
                  </a:lnTo>
                  <a:cubicBezTo>
                    <a:pt x="0" y="7633"/>
                    <a:pt x="7633" y="0"/>
                    <a:pt x="17049" y="0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89957" cy="75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924" y="568325"/>
            <a:ext cx="915221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DESCRIPCIÓN DEL PROYECTO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4472659" y="-4117419"/>
            <a:ext cx="835819" cy="9781137"/>
            <a:chOff x="0" y="0"/>
            <a:chExt cx="660400" cy="77283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7728306"/>
            </a:xfrm>
            <a:custGeom>
              <a:avLst/>
              <a:gdLst/>
              <a:ahLst/>
              <a:cxnLst/>
              <a:rect l="l" t="t" r="r" b="b"/>
              <a:pathLst>
                <a:path w="660400" h="7728306">
                  <a:moveTo>
                    <a:pt x="220252" y="7709237"/>
                  </a:moveTo>
                  <a:cubicBezTo>
                    <a:pt x="254109" y="7720750"/>
                    <a:pt x="292600" y="7728306"/>
                    <a:pt x="330378" y="7728306"/>
                  </a:cubicBezTo>
                  <a:cubicBezTo>
                    <a:pt x="368157" y="7728306"/>
                    <a:pt x="404509" y="7721829"/>
                    <a:pt x="438009" y="7710315"/>
                  </a:cubicBezTo>
                  <a:cubicBezTo>
                    <a:pt x="438723" y="7709956"/>
                    <a:pt x="439435" y="7709956"/>
                    <a:pt x="440148" y="7709596"/>
                  </a:cubicBezTo>
                  <a:cubicBezTo>
                    <a:pt x="565955" y="7663541"/>
                    <a:pt x="658618" y="7541927"/>
                    <a:pt x="660400" y="724619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782" y="7542646"/>
                    <a:pt x="93019" y="7664261"/>
                    <a:pt x="220252" y="7709237"/>
                  </a:cubicBezTo>
                  <a:close/>
                </a:path>
              </a:pathLst>
            </a:custGeom>
            <a:solidFill>
              <a:srgbClr val="0F1137">
                <a:alpha val="4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60400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98194" y="7071546"/>
            <a:ext cx="1512744" cy="1512744"/>
          </a:xfrm>
          <a:custGeom>
            <a:avLst/>
            <a:gdLst/>
            <a:ahLst/>
            <a:cxnLst/>
            <a:rect l="l" t="t" r="r" b="b"/>
            <a:pathLst>
              <a:path w="1512744" h="1512744">
                <a:moveTo>
                  <a:pt x="0" y="0"/>
                </a:moveTo>
                <a:lnTo>
                  <a:pt x="1512743" y="0"/>
                </a:lnTo>
                <a:lnTo>
                  <a:pt x="1512743" y="1512743"/>
                </a:lnTo>
                <a:lnTo>
                  <a:pt x="0" y="151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6316" y="2919646"/>
            <a:ext cx="1512744" cy="1512744"/>
          </a:xfrm>
          <a:custGeom>
            <a:avLst/>
            <a:gdLst/>
            <a:ahLst/>
            <a:cxnLst/>
            <a:rect l="l" t="t" r="r" b="b"/>
            <a:pathLst>
              <a:path w="1512744" h="1512744">
                <a:moveTo>
                  <a:pt x="0" y="0"/>
                </a:moveTo>
                <a:lnTo>
                  <a:pt x="1512744" y="0"/>
                </a:lnTo>
                <a:lnTo>
                  <a:pt x="1512744" y="1512743"/>
                </a:lnTo>
                <a:lnTo>
                  <a:pt x="0" y="151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60121" y="2235089"/>
            <a:ext cx="10038204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empresa de transporte interurbano carece de un sistema automatizado para registrar la recaudación de tripulaciones, dificultando la digitalización de planillas y afectando el seguimiento financiero.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219" y="2225564"/>
            <a:ext cx="3788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SITUACIÓN ACTUAL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0575" y="6370526"/>
            <a:ext cx="10325562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Desarrollar un software web responsivo que digitaliza y gestiona automáticamente las planillas de recaudación de unidades de transporte, utilizando inteligencia artificial para mejorar la eficiencia y reducir errores.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0141" y="6331263"/>
            <a:ext cx="45888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PROPUESTA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953871" y="0"/>
            <a:ext cx="835819" cy="3179732"/>
            <a:chOff x="0" y="0"/>
            <a:chExt cx="660400" cy="2512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850539" y="-796975"/>
            <a:ext cx="285245" cy="2589676"/>
            <a:chOff x="0" y="0"/>
            <a:chExt cx="343778" cy="312107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3778" cy="3121079"/>
            </a:xfrm>
            <a:custGeom>
              <a:avLst/>
              <a:gdLst/>
              <a:ahLst/>
              <a:cxnLst/>
              <a:rect l="l" t="t" r="r" b="b"/>
              <a:pathLst>
                <a:path w="343778" h="3121079">
                  <a:moveTo>
                    <a:pt x="114655" y="3102010"/>
                  </a:moveTo>
                  <a:cubicBezTo>
                    <a:pt x="132279" y="3113524"/>
                    <a:pt x="152316" y="3121079"/>
                    <a:pt x="171982" y="3121079"/>
                  </a:cubicBezTo>
                  <a:cubicBezTo>
                    <a:pt x="191648" y="3121079"/>
                    <a:pt x="210571" y="3114602"/>
                    <a:pt x="228010" y="3103088"/>
                  </a:cubicBezTo>
                  <a:cubicBezTo>
                    <a:pt x="228382" y="3102729"/>
                    <a:pt x="228752" y="3102729"/>
                    <a:pt x="229123" y="3102370"/>
                  </a:cubicBezTo>
                  <a:cubicBezTo>
                    <a:pt x="294614" y="3056314"/>
                    <a:pt x="342850" y="2934701"/>
                    <a:pt x="343778" y="2741304"/>
                  </a:cubicBezTo>
                  <a:lnTo>
                    <a:pt x="343778" y="0"/>
                  </a:lnTo>
                  <a:lnTo>
                    <a:pt x="0" y="0"/>
                  </a:lnTo>
                  <a:lnTo>
                    <a:pt x="0" y="2739270"/>
                  </a:lnTo>
                  <a:cubicBezTo>
                    <a:pt x="928" y="2935419"/>
                    <a:pt x="48422" y="3057035"/>
                    <a:pt x="114655" y="3102010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43778" cy="3032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654170"/>
            <a:ext cx="8847522" cy="5632830"/>
          </a:xfrm>
          <a:custGeom>
            <a:avLst/>
            <a:gdLst/>
            <a:ahLst/>
            <a:cxnLst/>
            <a:rect l="l" t="t" r="r" b="b"/>
            <a:pathLst>
              <a:path w="8847522" h="5632830">
                <a:moveTo>
                  <a:pt x="0" y="0"/>
                </a:moveTo>
                <a:lnTo>
                  <a:pt x="8847522" y="0"/>
                </a:lnTo>
                <a:lnTo>
                  <a:pt x="8847522" y="5632830"/>
                </a:lnTo>
                <a:lnTo>
                  <a:pt x="0" y="5632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64172" y="4165413"/>
            <a:ext cx="8695680" cy="5652580"/>
            <a:chOff x="0" y="0"/>
            <a:chExt cx="2290220" cy="14887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0220" cy="1488745"/>
            </a:xfrm>
            <a:custGeom>
              <a:avLst/>
              <a:gdLst/>
              <a:ahLst/>
              <a:cxnLst/>
              <a:rect l="l" t="t" r="r" b="b"/>
              <a:pathLst>
                <a:path w="2290220" h="1488745">
                  <a:moveTo>
                    <a:pt x="22258" y="0"/>
                  </a:moveTo>
                  <a:lnTo>
                    <a:pt x="2267962" y="0"/>
                  </a:lnTo>
                  <a:cubicBezTo>
                    <a:pt x="2273865" y="0"/>
                    <a:pt x="2279527" y="2345"/>
                    <a:pt x="2283701" y="6519"/>
                  </a:cubicBezTo>
                  <a:cubicBezTo>
                    <a:pt x="2287875" y="10693"/>
                    <a:pt x="2290220" y="16355"/>
                    <a:pt x="2290220" y="22258"/>
                  </a:cubicBezTo>
                  <a:lnTo>
                    <a:pt x="2290220" y="1466487"/>
                  </a:lnTo>
                  <a:cubicBezTo>
                    <a:pt x="2290220" y="1472390"/>
                    <a:pt x="2287875" y="1478052"/>
                    <a:pt x="2283701" y="1482226"/>
                  </a:cubicBezTo>
                  <a:cubicBezTo>
                    <a:pt x="2279527" y="1486400"/>
                    <a:pt x="2273865" y="1488745"/>
                    <a:pt x="2267962" y="1488745"/>
                  </a:cubicBezTo>
                  <a:lnTo>
                    <a:pt x="22258" y="1488745"/>
                  </a:lnTo>
                  <a:cubicBezTo>
                    <a:pt x="16355" y="1488745"/>
                    <a:pt x="10693" y="1486400"/>
                    <a:pt x="6519" y="1482226"/>
                  </a:cubicBezTo>
                  <a:cubicBezTo>
                    <a:pt x="2345" y="1478052"/>
                    <a:pt x="0" y="1472390"/>
                    <a:pt x="0" y="1466487"/>
                  </a:cubicBezTo>
                  <a:lnTo>
                    <a:pt x="0" y="22258"/>
                  </a:lnTo>
                  <a:cubicBezTo>
                    <a:pt x="0" y="16355"/>
                    <a:pt x="2345" y="10693"/>
                    <a:pt x="6519" y="6519"/>
                  </a:cubicBezTo>
                  <a:cubicBezTo>
                    <a:pt x="10693" y="2345"/>
                    <a:pt x="16355" y="0"/>
                    <a:pt x="22258" y="0"/>
                  </a:cubicBezTo>
                  <a:close/>
                </a:path>
              </a:pathLst>
            </a:custGeom>
            <a:solidFill>
              <a:srgbClr val="1421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90220" cy="1526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7137578" y="-4692921"/>
            <a:ext cx="2181919" cy="13606111"/>
            <a:chOff x="0" y="0"/>
            <a:chExt cx="747195" cy="4659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7195" cy="4659394"/>
            </a:xfrm>
            <a:custGeom>
              <a:avLst/>
              <a:gdLst/>
              <a:ahLst/>
              <a:cxnLst/>
              <a:rect l="l" t="t" r="r" b="b"/>
              <a:pathLst>
                <a:path w="747195" h="4659394">
                  <a:moveTo>
                    <a:pt x="88705" y="0"/>
                  </a:moveTo>
                  <a:lnTo>
                    <a:pt x="658490" y="0"/>
                  </a:lnTo>
                  <a:cubicBezTo>
                    <a:pt x="707481" y="0"/>
                    <a:pt x="747195" y="39715"/>
                    <a:pt x="747195" y="88705"/>
                  </a:cubicBezTo>
                  <a:lnTo>
                    <a:pt x="747195" y="4570688"/>
                  </a:lnTo>
                  <a:cubicBezTo>
                    <a:pt x="747195" y="4594215"/>
                    <a:pt x="737850" y="4616777"/>
                    <a:pt x="721214" y="4633413"/>
                  </a:cubicBezTo>
                  <a:cubicBezTo>
                    <a:pt x="704579" y="4650048"/>
                    <a:pt x="682016" y="4659394"/>
                    <a:pt x="658490" y="4659394"/>
                  </a:cubicBezTo>
                  <a:lnTo>
                    <a:pt x="88705" y="4659394"/>
                  </a:lnTo>
                  <a:cubicBezTo>
                    <a:pt x="65179" y="4659394"/>
                    <a:pt x="42617" y="4650048"/>
                    <a:pt x="25981" y="4633413"/>
                  </a:cubicBezTo>
                  <a:cubicBezTo>
                    <a:pt x="9346" y="4616777"/>
                    <a:pt x="0" y="4594215"/>
                    <a:pt x="0" y="4570688"/>
                  </a:cubicBezTo>
                  <a:lnTo>
                    <a:pt x="0" y="88705"/>
                  </a:lnTo>
                  <a:cubicBezTo>
                    <a:pt x="0" y="39715"/>
                    <a:pt x="39715" y="0"/>
                    <a:pt x="88705" y="0"/>
                  </a:cubicBezTo>
                  <a:close/>
                </a:path>
              </a:pathLst>
            </a:custGeom>
            <a:solidFill>
              <a:srgbClr val="0F1137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47195" cy="4697494"/>
            </a:xfrm>
            <a:prstGeom prst="rect">
              <a:avLst/>
            </a:prstGeom>
          </p:spPr>
          <p:txBody>
            <a:bodyPr lIns="40259" tIns="40259" rIns="40259" bIns="4025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25803" y="1874548"/>
            <a:ext cx="1247673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Crear una aplicación web responsiva que facilite el registro y generación de datos para la empresa InterBus.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4631" y="1259995"/>
            <a:ext cx="38942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GENERAL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76097" y="4493435"/>
            <a:ext cx="481981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7522" y="5245910"/>
            <a:ext cx="8112330" cy="417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Definir la metodología de desarrollo.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Diseñar un producto corporativo.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Rediseñar la planilla de recaudación.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Implementar OCR en la nube.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Desarrollar una API REST propia.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Ejecutar pruebas funcionales.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Desplegar información.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Crear un MVP adecuado.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1883" y="370353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-309109"/>
            <a:ext cx="835819" cy="3179732"/>
            <a:chOff x="0" y="0"/>
            <a:chExt cx="660400" cy="25123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0726" y="2563972"/>
            <a:ext cx="15026547" cy="5159055"/>
            <a:chOff x="0" y="0"/>
            <a:chExt cx="3957609" cy="1358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57609" cy="1358764"/>
            </a:xfrm>
            <a:custGeom>
              <a:avLst/>
              <a:gdLst/>
              <a:ahLst/>
              <a:cxnLst/>
              <a:rect l="l" t="t" r="r" b="b"/>
              <a:pathLst>
                <a:path w="3957609" h="1358764">
                  <a:moveTo>
                    <a:pt x="12880" y="0"/>
                  </a:moveTo>
                  <a:lnTo>
                    <a:pt x="3944729" y="0"/>
                  </a:lnTo>
                  <a:cubicBezTo>
                    <a:pt x="3951843" y="0"/>
                    <a:pt x="3957609" y="5767"/>
                    <a:pt x="3957609" y="12880"/>
                  </a:cubicBezTo>
                  <a:lnTo>
                    <a:pt x="3957609" y="1345883"/>
                  </a:lnTo>
                  <a:cubicBezTo>
                    <a:pt x="3957609" y="1352997"/>
                    <a:pt x="3951843" y="1358764"/>
                    <a:pt x="3944729" y="1358764"/>
                  </a:cubicBezTo>
                  <a:lnTo>
                    <a:pt x="12880" y="1358764"/>
                  </a:lnTo>
                  <a:cubicBezTo>
                    <a:pt x="5767" y="1358764"/>
                    <a:pt x="0" y="1352997"/>
                    <a:pt x="0" y="1345883"/>
                  </a:cubicBezTo>
                  <a:lnTo>
                    <a:pt x="0" y="12880"/>
                  </a:lnTo>
                  <a:cubicBezTo>
                    <a:pt x="0" y="5767"/>
                    <a:pt x="5767" y="0"/>
                    <a:pt x="12880" y="0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57609" cy="1396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-5400000">
            <a:off x="2720246" y="-2255768"/>
            <a:ext cx="835819" cy="6276312"/>
            <a:chOff x="0" y="0"/>
            <a:chExt cx="660400" cy="4959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4959061"/>
            </a:xfrm>
            <a:custGeom>
              <a:avLst/>
              <a:gdLst/>
              <a:ahLst/>
              <a:cxnLst/>
              <a:rect l="l" t="t" r="r" b="b"/>
              <a:pathLst>
                <a:path w="660400" h="4959061">
                  <a:moveTo>
                    <a:pt x="220252" y="4939992"/>
                  </a:moveTo>
                  <a:cubicBezTo>
                    <a:pt x="254109" y="4951506"/>
                    <a:pt x="292600" y="4959061"/>
                    <a:pt x="330378" y="4959061"/>
                  </a:cubicBezTo>
                  <a:cubicBezTo>
                    <a:pt x="368157" y="4959061"/>
                    <a:pt x="404509" y="4952584"/>
                    <a:pt x="438009" y="4941070"/>
                  </a:cubicBezTo>
                  <a:cubicBezTo>
                    <a:pt x="438723" y="4940711"/>
                    <a:pt x="439435" y="4940711"/>
                    <a:pt x="440148" y="4940351"/>
                  </a:cubicBezTo>
                  <a:cubicBezTo>
                    <a:pt x="565955" y="4894296"/>
                    <a:pt x="658618" y="4772682"/>
                    <a:pt x="660400" y="45384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535091"/>
                  </a:lnTo>
                  <a:cubicBezTo>
                    <a:pt x="1782" y="4773401"/>
                    <a:pt x="93019" y="4895016"/>
                    <a:pt x="220252" y="4939992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48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32140" y="7061110"/>
            <a:ext cx="4932337" cy="2786206"/>
          </a:xfrm>
          <a:custGeom>
            <a:avLst/>
            <a:gdLst/>
            <a:ahLst/>
            <a:cxnLst/>
            <a:rect l="l" t="t" r="r" b="b"/>
            <a:pathLst>
              <a:path w="4932337" h="2786206">
                <a:moveTo>
                  <a:pt x="0" y="0"/>
                </a:moveTo>
                <a:lnTo>
                  <a:pt x="4932338" y="0"/>
                </a:lnTo>
                <a:lnTo>
                  <a:pt x="4932338" y="2786206"/>
                </a:lnTo>
                <a:lnTo>
                  <a:pt x="0" y="278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04972" y="3290887"/>
            <a:ext cx="14478055" cy="364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Digitalización  de planillas de recaudación de rutas.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 de datos de la planilla.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 para integración entre frontend, backend y el servicio de nube.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Aplicación web responsiva.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Optimización de tiempos en procesamiento de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Potencial escalabilidad de servicios.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 de datos digitalizados in situ.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3384" y="685504"/>
            <a:ext cx="3334424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ALCANCES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832" y="1808483"/>
            <a:ext cx="14934336" cy="6346185"/>
            <a:chOff x="0" y="0"/>
            <a:chExt cx="3933323" cy="1671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3323" cy="1671423"/>
            </a:xfrm>
            <a:custGeom>
              <a:avLst/>
              <a:gdLst/>
              <a:ahLst/>
              <a:cxnLst/>
              <a:rect l="l" t="t" r="r" b="b"/>
              <a:pathLst>
                <a:path w="3933323" h="1671423">
                  <a:moveTo>
                    <a:pt x="12960" y="0"/>
                  </a:moveTo>
                  <a:lnTo>
                    <a:pt x="3920363" y="0"/>
                  </a:lnTo>
                  <a:cubicBezTo>
                    <a:pt x="3923800" y="0"/>
                    <a:pt x="3927097" y="1365"/>
                    <a:pt x="3929527" y="3796"/>
                  </a:cubicBezTo>
                  <a:cubicBezTo>
                    <a:pt x="3931958" y="6226"/>
                    <a:pt x="3933323" y="9523"/>
                    <a:pt x="3933323" y="12960"/>
                  </a:cubicBezTo>
                  <a:lnTo>
                    <a:pt x="3933323" y="1658463"/>
                  </a:lnTo>
                  <a:cubicBezTo>
                    <a:pt x="3933323" y="1661900"/>
                    <a:pt x="3931958" y="1665197"/>
                    <a:pt x="3929527" y="1667627"/>
                  </a:cubicBezTo>
                  <a:cubicBezTo>
                    <a:pt x="3927097" y="1670058"/>
                    <a:pt x="3923800" y="1671423"/>
                    <a:pt x="3920363" y="1671423"/>
                  </a:cubicBezTo>
                  <a:lnTo>
                    <a:pt x="12960" y="1671423"/>
                  </a:lnTo>
                  <a:cubicBezTo>
                    <a:pt x="9523" y="1671423"/>
                    <a:pt x="6226" y="1670058"/>
                    <a:pt x="3796" y="1667627"/>
                  </a:cubicBezTo>
                  <a:cubicBezTo>
                    <a:pt x="1365" y="1665197"/>
                    <a:pt x="0" y="1661900"/>
                    <a:pt x="0" y="1658463"/>
                  </a:cubicBezTo>
                  <a:lnTo>
                    <a:pt x="0" y="12960"/>
                  </a:lnTo>
                  <a:cubicBezTo>
                    <a:pt x="0" y="9523"/>
                    <a:pt x="1365" y="6226"/>
                    <a:pt x="3796" y="3796"/>
                  </a:cubicBezTo>
                  <a:cubicBezTo>
                    <a:pt x="6226" y="1365"/>
                    <a:pt x="9523" y="0"/>
                    <a:pt x="12960" y="0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33323" cy="170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720246" y="-2263807"/>
            <a:ext cx="835819" cy="6276312"/>
            <a:chOff x="0" y="0"/>
            <a:chExt cx="660400" cy="49590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4959061"/>
            </a:xfrm>
            <a:custGeom>
              <a:avLst/>
              <a:gdLst/>
              <a:ahLst/>
              <a:cxnLst/>
              <a:rect l="l" t="t" r="r" b="b"/>
              <a:pathLst>
                <a:path w="660400" h="4959061">
                  <a:moveTo>
                    <a:pt x="220252" y="4939992"/>
                  </a:moveTo>
                  <a:cubicBezTo>
                    <a:pt x="254109" y="4951506"/>
                    <a:pt x="292600" y="4959061"/>
                    <a:pt x="330378" y="4959061"/>
                  </a:cubicBezTo>
                  <a:cubicBezTo>
                    <a:pt x="368157" y="4959061"/>
                    <a:pt x="404509" y="4952584"/>
                    <a:pt x="438009" y="4941070"/>
                  </a:cubicBezTo>
                  <a:cubicBezTo>
                    <a:pt x="438723" y="4940711"/>
                    <a:pt x="439435" y="4940711"/>
                    <a:pt x="440148" y="4940351"/>
                  </a:cubicBezTo>
                  <a:cubicBezTo>
                    <a:pt x="565955" y="4894296"/>
                    <a:pt x="658618" y="4772682"/>
                    <a:pt x="660400" y="45384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535091"/>
                  </a:lnTo>
                  <a:cubicBezTo>
                    <a:pt x="1782" y="4773401"/>
                    <a:pt x="93019" y="4895016"/>
                    <a:pt x="220252" y="4939992"/>
                  </a:cubicBezTo>
                  <a:close/>
                </a:path>
              </a:pathLst>
            </a:custGeom>
            <a:solidFill>
              <a:srgbClr val="54BEE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4870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62985" y="2497072"/>
            <a:ext cx="13762031" cy="52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Plazos acotados de desarrollo.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Dependencia de un servicio de nube en vez de entrenar un modelo propio aunque a mayor costo.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Procesamiento asincrónico de las solicitudes de extracción de los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calidad de las imagenes es relevante para la extracción de datos.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Legibilidad de los datos escritos.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Operativamente, el sistema asume que lo ingresado a la planilla es válido.</a:t>
            </a:r>
          </a:p>
          <a:p>
            <a:pPr algn="l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7466"/>
            <a:ext cx="4197309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LIMITACIONES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32140" y="7061110"/>
            <a:ext cx="5021362" cy="2786206"/>
          </a:xfrm>
          <a:custGeom>
            <a:avLst/>
            <a:gdLst/>
            <a:ahLst/>
            <a:cxnLst/>
            <a:rect l="l" t="t" r="r" b="b"/>
            <a:pathLst>
              <a:path w="5021362" h="2786206">
                <a:moveTo>
                  <a:pt x="0" y="0"/>
                </a:moveTo>
                <a:lnTo>
                  <a:pt x="5021362" y="0"/>
                </a:lnTo>
                <a:lnTo>
                  <a:pt x="5021362" y="2786206"/>
                </a:lnTo>
                <a:lnTo>
                  <a:pt x="0" y="278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64" b="-99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1075" y="3005148"/>
            <a:ext cx="3450295" cy="2138352"/>
            <a:chOff x="0" y="0"/>
            <a:chExt cx="1247976" cy="773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8A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55693" y="3005148"/>
            <a:ext cx="3450295" cy="2138352"/>
            <a:chOff x="0" y="0"/>
            <a:chExt cx="1247976" cy="7734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BB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04868" y="3005148"/>
            <a:ext cx="3450295" cy="2138352"/>
            <a:chOff x="0" y="0"/>
            <a:chExt cx="1247976" cy="7734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3A25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94902" y="3005148"/>
            <a:ext cx="3450295" cy="2138352"/>
            <a:chOff x="0" y="0"/>
            <a:chExt cx="1247976" cy="773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E15A0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97944" y="3379797"/>
            <a:ext cx="2861356" cy="1355725"/>
            <a:chOff x="0" y="0"/>
            <a:chExt cx="753608" cy="3570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3608" cy="357063"/>
            </a:xfrm>
            <a:custGeom>
              <a:avLst/>
              <a:gdLst/>
              <a:ahLst/>
              <a:cxnLst/>
              <a:rect l="l" t="t" r="r" b="b"/>
              <a:pathLst>
                <a:path w="753608" h="357063">
                  <a:moveTo>
                    <a:pt x="67642" y="0"/>
                  </a:moveTo>
                  <a:lnTo>
                    <a:pt x="685966" y="0"/>
                  </a:lnTo>
                  <a:cubicBezTo>
                    <a:pt x="703906" y="0"/>
                    <a:pt x="721111" y="7127"/>
                    <a:pt x="733796" y="19812"/>
                  </a:cubicBezTo>
                  <a:cubicBezTo>
                    <a:pt x="746482" y="32497"/>
                    <a:pt x="753608" y="49702"/>
                    <a:pt x="753608" y="67642"/>
                  </a:cubicBezTo>
                  <a:lnTo>
                    <a:pt x="753608" y="289421"/>
                  </a:lnTo>
                  <a:cubicBezTo>
                    <a:pt x="753608" y="307361"/>
                    <a:pt x="746482" y="324566"/>
                    <a:pt x="733796" y="337252"/>
                  </a:cubicBezTo>
                  <a:cubicBezTo>
                    <a:pt x="721111" y="349937"/>
                    <a:pt x="703906" y="357063"/>
                    <a:pt x="685966" y="357063"/>
                  </a:cubicBezTo>
                  <a:lnTo>
                    <a:pt x="67642" y="357063"/>
                  </a:lnTo>
                  <a:cubicBezTo>
                    <a:pt x="30284" y="357063"/>
                    <a:pt x="0" y="326779"/>
                    <a:pt x="0" y="289421"/>
                  </a:cubicBezTo>
                  <a:lnTo>
                    <a:pt x="0" y="67642"/>
                  </a:lnTo>
                  <a:cubicBezTo>
                    <a:pt x="0" y="30284"/>
                    <a:pt x="30284" y="0"/>
                    <a:pt x="67642" y="0"/>
                  </a:cubicBezTo>
                  <a:close/>
                </a:path>
              </a:pathLst>
            </a:custGeom>
            <a:solidFill>
              <a:srgbClr val="E15A0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3608" cy="395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3079" y="3839374"/>
            <a:ext cx="2171700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Planeamiento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6850" y="3005148"/>
            <a:ext cx="3287321" cy="2138352"/>
            <a:chOff x="0" y="0"/>
            <a:chExt cx="1189029" cy="7734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9029" cy="773445"/>
            </a:xfrm>
            <a:custGeom>
              <a:avLst/>
              <a:gdLst/>
              <a:ahLst/>
              <a:cxnLst/>
              <a:rect l="l" t="t" r="r" b="b"/>
              <a:pathLst>
                <a:path w="1189029" h="773445">
                  <a:moveTo>
                    <a:pt x="1189029" y="386722"/>
                  </a:moveTo>
                  <a:lnTo>
                    <a:pt x="782629" y="0"/>
                  </a:lnTo>
                  <a:lnTo>
                    <a:pt x="782629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782629" y="570245"/>
                  </a:lnTo>
                  <a:lnTo>
                    <a:pt x="782629" y="773445"/>
                  </a:lnTo>
                  <a:lnTo>
                    <a:pt x="1189029" y="386722"/>
                  </a:lnTo>
                  <a:close/>
                </a:path>
              </a:pathLst>
            </a:custGeom>
            <a:solidFill>
              <a:srgbClr val="A62B1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1087429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248856" y="2693797"/>
            <a:ext cx="13579765" cy="0"/>
          </a:xfrm>
          <a:prstGeom prst="line">
            <a:avLst/>
          </a:prstGeom>
          <a:ln w="19050" cap="flat">
            <a:solidFill>
              <a:srgbClr val="A62B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267906" y="2685429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5809572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8702661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3474779" y="5591175"/>
            <a:ext cx="10886829" cy="4419200"/>
            <a:chOff x="0" y="0"/>
            <a:chExt cx="2867313" cy="11639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7313" cy="1163905"/>
            </a:xfrm>
            <a:custGeom>
              <a:avLst/>
              <a:gdLst/>
              <a:ahLst/>
              <a:cxnLst/>
              <a:rect l="l" t="t" r="r" b="b"/>
              <a:pathLst>
                <a:path w="2867313" h="1163905">
                  <a:moveTo>
                    <a:pt x="17778" y="0"/>
                  </a:moveTo>
                  <a:lnTo>
                    <a:pt x="2849535" y="0"/>
                  </a:lnTo>
                  <a:cubicBezTo>
                    <a:pt x="2854250" y="0"/>
                    <a:pt x="2858772" y="1873"/>
                    <a:pt x="2862106" y="5207"/>
                  </a:cubicBezTo>
                  <a:cubicBezTo>
                    <a:pt x="2865440" y="8541"/>
                    <a:pt x="2867313" y="13063"/>
                    <a:pt x="2867313" y="17778"/>
                  </a:cubicBezTo>
                  <a:lnTo>
                    <a:pt x="2867313" y="1146126"/>
                  </a:lnTo>
                  <a:cubicBezTo>
                    <a:pt x="2867313" y="1150841"/>
                    <a:pt x="2865440" y="1155363"/>
                    <a:pt x="2862106" y="1158697"/>
                  </a:cubicBezTo>
                  <a:cubicBezTo>
                    <a:pt x="2858772" y="1162032"/>
                    <a:pt x="2854250" y="1163905"/>
                    <a:pt x="2849535" y="1163905"/>
                  </a:cubicBezTo>
                  <a:lnTo>
                    <a:pt x="17778" y="1163905"/>
                  </a:lnTo>
                  <a:cubicBezTo>
                    <a:pt x="13063" y="1163905"/>
                    <a:pt x="8541" y="1162032"/>
                    <a:pt x="5207" y="1158697"/>
                  </a:cubicBezTo>
                  <a:cubicBezTo>
                    <a:pt x="1873" y="1155363"/>
                    <a:pt x="0" y="1150841"/>
                    <a:pt x="0" y="1146126"/>
                  </a:cubicBezTo>
                  <a:lnTo>
                    <a:pt x="0" y="17778"/>
                  </a:lnTo>
                  <a:cubicBezTo>
                    <a:pt x="0" y="13063"/>
                    <a:pt x="1873" y="8541"/>
                    <a:pt x="5207" y="5207"/>
                  </a:cubicBezTo>
                  <a:cubicBezTo>
                    <a:pt x="8541" y="1873"/>
                    <a:pt x="13063" y="0"/>
                    <a:pt x="17778" y="0"/>
                  </a:cubicBezTo>
                  <a:close/>
                </a:path>
              </a:pathLst>
            </a:custGeom>
            <a:solidFill>
              <a:srgbClr val="1F223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867313" cy="120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628597" y="8153633"/>
            <a:ext cx="2883845" cy="2171235"/>
          </a:xfrm>
          <a:custGeom>
            <a:avLst/>
            <a:gdLst/>
            <a:ahLst/>
            <a:cxnLst/>
            <a:rect l="l" t="t" r="r" b="b"/>
            <a:pathLst>
              <a:path w="2883845" h="2171235">
                <a:moveTo>
                  <a:pt x="0" y="0"/>
                </a:moveTo>
                <a:lnTo>
                  <a:pt x="2883845" y="0"/>
                </a:lnTo>
                <a:lnTo>
                  <a:pt x="2883845" y="2171234"/>
                </a:lnTo>
                <a:lnTo>
                  <a:pt x="0" y="2171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369892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154973" y="1832159"/>
            <a:ext cx="109537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  <a:endParaRPr lang="en-US" sz="25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52427" y="3839374"/>
            <a:ext cx="272126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Planemiento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51612" y="3822710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25037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Pruebas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74213" y="3822710"/>
            <a:ext cx="240962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19821" y="3620299"/>
            <a:ext cx="1817602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Puesta en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Marcha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42341" y="1793883"/>
            <a:ext cx="552064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MÉTODO TRADICIONAL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6161" y="5762625"/>
            <a:ext cx="241300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¿PORQUÉ?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08942" y="6572482"/>
            <a:ext cx="9840221" cy="311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equipo de desarrollo es acotado y la estructura no se ajusta para trabajar con otras metodologías como ágil.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requerimiento es especifico, por tanto no hay espacio para hacer cambios.</a:t>
            </a:r>
          </a:p>
          <a:p>
            <a:pPr marL="647697" lvl="1" indent="-323848" algn="l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Limitaciones de tiempo.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6884084" y="-6498873"/>
            <a:ext cx="835819" cy="14603987"/>
            <a:chOff x="0" y="0"/>
            <a:chExt cx="660400" cy="1153895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60400" cy="11538952"/>
            </a:xfrm>
            <a:custGeom>
              <a:avLst/>
              <a:gdLst/>
              <a:ahLst/>
              <a:cxnLst/>
              <a:rect l="l" t="t" r="r" b="b"/>
              <a:pathLst>
                <a:path w="660400" h="11538952">
                  <a:moveTo>
                    <a:pt x="220252" y="11519884"/>
                  </a:moveTo>
                  <a:cubicBezTo>
                    <a:pt x="254109" y="11531397"/>
                    <a:pt x="292600" y="11538952"/>
                    <a:pt x="330378" y="11538952"/>
                  </a:cubicBezTo>
                  <a:cubicBezTo>
                    <a:pt x="368157" y="11538952"/>
                    <a:pt x="404509" y="11532475"/>
                    <a:pt x="438009" y="11520962"/>
                  </a:cubicBezTo>
                  <a:cubicBezTo>
                    <a:pt x="438723" y="11520602"/>
                    <a:pt x="439435" y="11520602"/>
                    <a:pt x="440148" y="11520243"/>
                  </a:cubicBezTo>
                  <a:cubicBezTo>
                    <a:pt x="565955" y="11474187"/>
                    <a:pt x="658618" y="11352574"/>
                    <a:pt x="660400" y="109721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964049"/>
                  </a:lnTo>
                  <a:cubicBezTo>
                    <a:pt x="1782" y="11353292"/>
                    <a:pt x="93019" y="11474907"/>
                    <a:pt x="220252" y="11519884"/>
                  </a:cubicBezTo>
                  <a:close/>
                </a:path>
              </a:pathLst>
            </a:custGeom>
            <a:solidFill>
              <a:srgbClr val="0F113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60400" cy="11450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95111" y="589205"/>
            <a:ext cx="1406649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METODOLOGIA DE DESARROLLO IMPLEMENTADA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44" name="AutoShape 44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62750" y="664306"/>
            <a:ext cx="425250" cy="252058"/>
          </a:xfrm>
          <a:custGeom>
            <a:avLst/>
            <a:gdLst/>
            <a:ahLst/>
            <a:cxnLst/>
            <a:rect l="l" t="t" r="r" b="b"/>
            <a:pathLst>
              <a:path w="425250" h="252058">
                <a:moveTo>
                  <a:pt x="0" y="0"/>
                </a:moveTo>
                <a:lnTo>
                  <a:pt x="425250" y="0"/>
                </a:lnTo>
                <a:lnTo>
                  <a:pt x="425250" y="252057"/>
                </a:lnTo>
                <a:lnTo>
                  <a:pt x="0" y="2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5" y="-1074215"/>
            <a:ext cx="5287509" cy="12845005"/>
          </a:xfrm>
          <a:custGeom>
            <a:avLst/>
            <a:gdLst/>
            <a:ahLst/>
            <a:cxnLst/>
            <a:rect l="l" t="t" r="r" b="b"/>
            <a:pathLst>
              <a:path w="5287509" h="12845005">
                <a:moveTo>
                  <a:pt x="0" y="0"/>
                </a:moveTo>
                <a:lnTo>
                  <a:pt x="5287509" y="0"/>
                </a:lnTo>
                <a:lnTo>
                  <a:pt x="5287509" y="12845006"/>
                </a:lnTo>
                <a:lnTo>
                  <a:pt x="0" y="128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14" r="-21904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6877" y="1102191"/>
            <a:ext cx="5694633" cy="2536058"/>
            <a:chOff x="0" y="0"/>
            <a:chExt cx="1499821" cy="667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9821" cy="667933"/>
            </a:xfrm>
            <a:custGeom>
              <a:avLst/>
              <a:gdLst/>
              <a:ahLst/>
              <a:cxnLst/>
              <a:rect l="l" t="t" r="r" b="b"/>
              <a:pathLst>
                <a:path w="1499821" h="667933">
                  <a:moveTo>
                    <a:pt x="33988" y="0"/>
                  </a:moveTo>
                  <a:lnTo>
                    <a:pt x="1465833" y="0"/>
                  </a:lnTo>
                  <a:cubicBezTo>
                    <a:pt x="1484604" y="0"/>
                    <a:pt x="1499821" y="15217"/>
                    <a:pt x="1499821" y="33988"/>
                  </a:cubicBezTo>
                  <a:lnTo>
                    <a:pt x="1499821" y="633945"/>
                  </a:lnTo>
                  <a:cubicBezTo>
                    <a:pt x="1499821" y="652716"/>
                    <a:pt x="1484604" y="667933"/>
                    <a:pt x="1465833" y="667933"/>
                  </a:cubicBezTo>
                  <a:lnTo>
                    <a:pt x="33988" y="667933"/>
                  </a:lnTo>
                  <a:cubicBezTo>
                    <a:pt x="15217" y="667933"/>
                    <a:pt x="0" y="652716"/>
                    <a:pt x="0" y="633945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99821" cy="70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12407" y="4114500"/>
            <a:ext cx="6100335" cy="3072035"/>
            <a:chOff x="0" y="0"/>
            <a:chExt cx="1606672" cy="809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6672" cy="809096"/>
            </a:xfrm>
            <a:custGeom>
              <a:avLst/>
              <a:gdLst/>
              <a:ahLst/>
              <a:cxnLst/>
              <a:rect l="l" t="t" r="r" b="b"/>
              <a:pathLst>
                <a:path w="1606672" h="809096">
                  <a:moveTo>
                    <a:pt x="31727" y="0"/>
                  </a:moveTo>
                  <a:lnTo>
                    <a:pt x="1574945" y="0"/>
                  </a:lnTo>
                  <a:cubicBezTo>
                    <a:pt x="1592468" y="0"/>
                    <a:pt x="1606672" y="14205"/>
                    <a:pt x="1606672" y="31727"/>
                  </a:cubicBezTo>
                  <a:lnTo>
                    <a:pt x="1606672" y="777368"/>
                  </a:lnTo>
                  <a:cubicBezTo>
                    <a:pt x="1606672" y="785783"/>
                    <a:pt x="1603330" y="793853"/>
                    <a:pt x="1597380" y="799803"/>
                  </a:cubicBezTo>
                  <a:cubicBezTo>
                    <a:pt x="1591430" y="805753"/>
                    <a:pt x="1583360" y="809096"/>
                    <a:pt x="1574945" y="809096"/>
                  </a:cubicBezTo>
                  <a:lnTo>
                    <a:pt x="31727" y="809096"/>
                  </a:lnTo>
                  <a:cubicBezTo>
                    <a:pt x="23313" y="809096"/>
                    <a:pt x="15243" y="805753"/>
                    <a:pt x="9293" y="799803"/>
                  </a:cubicBezTo>
                  <a:cubicBezTo>
                    <a:pt x="3343" y="793853"/>
                    <a:pt x="0" y="785783"/>
                    <a:pt x="0" y="777368"/>
                  </a:cubicBezTo>
                  <a:lnTo>
                    <a:pt x="0" y="31727"/>
                  </a:lnTo>
                  <a:cubicBezTo>
                    <a:pt x="0" y="23313"/>
                    <a:pt x="3343" y="15243"/>
                    <a:pt x="9293" y="9293"/>
                  </a:cubicBezTo>
                  <a:cubicBezTo>
                    <a:pt x="15243" y="3343"/>
                    <a:pt x="23313" y="0"/>
                    <a:pt x="317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06672" cy="847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9665" y="7660751"/>
            <a:ext cx="5885460" cy="2492899"/>
            <a:chOff x="0" y="0"/>
            <a:chExt cx="1550080" cy="6565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0080" cy="656566"/>
            </a:xfrm>
            <a:custGeom>
              <a:avLst/>
              <a:gdLst/>
              <a:ahLst/>
              <a:cxnLst/>
              <a:rect l="l" t="t" r="r" b="b"/>
              <a:pathLst>
                <a:path w="1550080" h="656566">
                  <a:moveTo>
                    <a:pt x="32886" y="0"/>
                  </a:moveTo>
                  <a:lnTo>
                    <a:pt x="1517194" y="0"/>
                  </a:lnTo>
                  <a:cubicBezTo>
                    <a:pt x="1535357" y="0"/>
                    <a:pt x="1550080" y="14723"/>
                    <a:pt x="1550080" y="32886"/>
                  </a:cubicBezTo>
                  <a:lnTo>
                    <a:pt x="1550080" y="623680"/>
                  </a:lnTo>
                  <a:cubicBezTo>
                    <a:pt x="1550080" y="641843"/>
                    <a:pt x="1535357" y="656566"/>
                    <a:pt x="1517194" y="656566"/>
                  </a:cubicBezTo>
                  <a:lnTo>
                    <a:pt x="32886" y="656566"/>
                  </a:lnTo>
                  <a:cubicBezTo>
                    <a:pt x="24164" y="656566"/>
                    <a:pt x="15799" y="653101"/>
                    <a:pt x="9632" y="646934"/>
                  </a:cubicBezTo>
                  <a:cubicBezTo>
                    <a:pt x="3465" y="640767"/>
                    <a:pt x="0" y="632402"/>
                    <a:pt x="0" y="623680"/>
                  </a:cubicBezTo>
                  <a:lnTo>
                    <a:pt x="0" y="32886"/>
                  </a:lnTo>
                  <a:cubicBezTo>
                    <a:pt x="0" y="14723"/>
                    <a:pt x="14723" y="0"/>
                    <a:pt x="328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0080" cy="694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3810801" y="-3268955"/>
            <a:ext cx="835819" cy="8118579"/>
            <a:chOff x="0" y="0"/>
            <a:chExt cx="660400" cy="64146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414680"/>
            </a:xfrm>
            <a:custGeom>
              <a:avLst/>
              <a:gdLst/>
              <a:ahLst/>
              <a:cxnLst/>
              <a:rect l="l" t="t" r="r" b="b"/>
              <a:pathLst>
                <a:path w="660400" h="6414680">
                  <a:moveTo>
                    <a:pt x="220252" y="6395611"/>
                  </a:moveTo>
                  <a:cubicBezTo>
                    <a:pt x="254109" y="6407125"/>
                    <a:pt x="292600" y="6414680"/>
                    <a:pt x="330378" y="6414680"/>
                  </a:cubicBezTo>
                  <a:cubicBezTo>
                    <a:pt x="368157" y="6414680"/>
                    <a:pt x="404509" y="6408203"/>
                    <a:pt x="438009" y="6396689"/>
                  </a:cubicBezTo>
                  <a:cubicBezTo>
                    <a:pt x="438723" y="6396330"/>
                    <a:pt x="439435" y="6396330"/>
                    <a:pt x="440148" y="6395970"/>
                  </a:cubicBezTo>
                  <a:cubicBezTo>
                    <a:pt x="565955" y="6349915"/>
                    <a:pt x="658618" y="6228301"/>
                    <a:pt x="660400" y="596174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57320"/>
                  </a:lnTo>
                  <a:cubicBezTo>
                    <a:pt x="1782" y="6229020"/>
                    <a:pt x="93019" y="6350635"/>
                    <a:pt x="220252" y="6395611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60400" cy="632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08608" y="2370220"/>
            <a:ext cx="3318537" cy="2400912"/>
          </a:xfrm>
          <a:custGeom>
            <a:avLst/>
            <a:gdLst/>
            <a:ahLst/>
            <a:cxnLst/>
            <a:rect l="l" t="t" r="r" b="b"/>
            <a:pathLst>
              <a:path w="3318537" h="2400912">
                <a:moveTo>
                  <a:pt x="0" y="0"/>
                </a:moveTo>
                <a:lnTo>
                  <a:pt x="3318538" y="0"/>
                </a:lnTo>
                <a:lnTo>
                  <a:pt x="3318538" y="2400912"/>
                </a:lnTo>
                <a:lnTo>
                  <a:pt x="0" y="240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12978" y="502116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67285" y="586253"/>
            <a:ext cx="464873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CRONOGRAMA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525" y="1233100"/>
            <a:ext cx="5478837" cy="175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Planificación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inicial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Levantamiento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requerimiento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Prototipos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Arquitectura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/ BD</a:t>
            </a:r>
            <a:endParaRPr lang="en-US" sz="24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103833" y="3514424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64313" y="4285615"/>
            <a:ext cx="5579876" cy="217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Desarrollo frontend / backend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OCR (Azure CEM)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Documentación</a:t>
            </a:r>
            <a:endParaRPr lang="en-US" sz="24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59665" y="7032555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3941" y="7775310"/>
            <a:ext cx="5183204" cy="173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 de aceptación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Informe Final / Video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Presentación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Cierre y entrega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5178" y="3131703"/>
            <a:ext cx="4298029" cy="405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11 </a:t>
            </a: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agt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- 5 oct de 2025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85004" y="6600648"/>
            <a:ext cx="5068325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29 sept - 9 nov de 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3812" y="9664593"/>
            <a:ext cx="5482763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27 oct - 16 nov de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59617" y="4843462"/>
            <a:ext cx="261652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 Semanas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8543" y="9809216"/>
            <a:ext cx="1649681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-1527587" y="9998112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549851" y="-4511795"/>
            <a:ext cx="681434" cy="9781137"/>
            <a:chOff x="0" y="0"/>
            <a:chExt cx="538417" cy="7728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417" cy="7728306"/>
            </a:xfrm>
            <a:custGeom>
              <a:avLst/>
              <a:gdLst/>
              <a:ahLst/>
              <a:cxnLst/>
              <a:rect l="l" t="t" r="r" b="b"/>
              <a:pathLst>
                <a:path w="538417" h="7728306">
                  <a:moveTo>
                    <a:pt x="179569" y="7709237"/>
                  </a:moveTo>
                  <a:cubicBezTo>
                    <a:pt x="207173" y="7720750"/>
                    <a:pt x="238554" y="7728306"/>
                    <a:pt x="269354" y="7728306"/>
                  </a:cubicBezTo>
                  <a:cubicBezTo>
                    <a:pt x="300154" y="7728306"/>
                    <a:pt x="329792" y="7721829"/>
                    <a:pt x="357104" y="7710315"/>
                  </a:cubicBezTo>
                  <a:cubicBezTo>
                    <a:pt x="357686" y="7709956"/>
                    <a:pt x="358267" y="7709956"/>
                    <a:pt x="358848" y="7709596"/>
                  </a:cubicBezTo>
                  <a:cubicBezTo>
                    <a:pt x="461417" y="7663541"/>
                    <a:pt x="536965" y="7541927"/>
                    <a:pt x="538417" y="7246191"/>
                  </a:cubicBezTo>
                  <a:lnTo>
                    <a:pt x="538417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453" y="7542646"/>
                    <a:pt x="75838" y="7664261"/>
                    <a:pt x="179569" y="7709237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8417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51865" y="788685"/>
            <a:ext cx="10584271" cy="9393540"/>
          </a:xfrm>
          <a:custGeom>
            <a:avLst/>
            <a:gdLst/>
            <a:ahLst/>
            <a:cxnLst/>
            <a:rect l="l" t="t" r="r" b="b"/>
            <a:pathLst>
              <a:path w="10584271" h="9393540">
                <a:moveTo>
                  <a:pt x="0" y="0"/>
                </a:moveTo>
                <a:lnTo>
                  <a:pt x="10584270" y="0"/>
                </a:lnTo>
                <a:lnTo>
                  <a:pt x="10584270" y="9393540"/>
                </a:lnTo>
                <a:lnTo>
                  <a:pt x="0" y="9393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0666" y="181924"/>
            <a:ext cx="923980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ARQUITECTURA DEL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6193" y="972631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8" name="Freeform 8"/>
          <p:cNvSpPr/>
          <p:nvPr/>
        </p:nvSpPr>
        <p:spPr>
          <a:xfrm>
            <a:off x="16841539" y="8464386"/>
            <a:ext cx="1150126" cy="1150126"/>
          </a:xfrm>
          <a:custGeom>
            <a:avLst/>
            <a:gdLst/>
            <a:ahLst/>
            <a:cxnLst/>
            <a:rect l="l" t="t" r="r" b="b"/>
            <a:pathLst>
              <a:path w="1150126" h="1150126">
                <a:moveTo>
                  <a:pt x="0" y="0"/>
                </a:moveTo>
                <a:lnTo>
                  <a:pt x="1150126" y="0"/>
                </a:lnTo>
                <a:lnTo>
                  <a:pt x="1150126" y="1150127"/>
                </a:lnTo>
                <a:lnTo>
                  <a:pt x="0" y="115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640</Words>
  <Application>Microsoft Office PowerPoint</Application>
  <PresentationFormat>Personalizado</PresentationFormat>
  <Paragraphs>130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Inter Bold</vt:lpstr>
      <vt:lpstr>Montaser Arabic</vt:lpstr>
      <vt:lpstr>Inter Bold Italics</vt:lpstr>
      <vt:lpstr>Calibri</vt:lpstr>
      <vt:lpstr>Arial</vt:lpstr>
      <vt:lpstr>Open Sauce</vt:lpstr>
      <vt:lpstr>Open Sans</vt:lpstr>
      <vt:lpstr>Inter</vt:lpstr>
      <vt:lpstr>Montaser Arabic Bold</vt:lpstr>
      <vt:lpstr>Open Sauce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Rendibus</dc:title>
  <cp:lastModifiedBy>Alexis Vidal</cp:lastModifiedBy>
  <cp:revision>2</cp:revision>
  <dcterms:created xsi:type="dcterms:W3CDTF">2006-08-16T00:00:00Z</dcterms:created>
  <dcterms:modified xsi:type="dcterms:W3CDTF">2025-12-02T02:56:55Z</dcterms:modified>
  <dc:identifier>DAG5A0xnjGU</dc:identifier>
</cp:coreProperties>
</file>